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5" r:id="rId4"/>
    <p:sldMasterId id="2147483697" r:id="rId5"/>
    <p:sldMasterId id="2147483709" r:id="rId6"/>
    <p:sldMasterId id="2147483721" r:id="rId7"/>
  </p:sldMasterIdLst>
  <p:notesMasterIdLst>
    <p:notesMasterId r:id="rId363"/>
  </p:notesMasterIdLst>
  <p:sldIdLst>
    <p:sldId id="256" r:id="rId8"/>
    <p:sldId id="257" r:id="rId9"/>
    <p:sldId id="258" r:id="rId10"/>
    <p:sldId id="259" r:id="rId11"/>
    <p:sldId id="297" r:id="rId12"/>
    <p:sldId id="261" r:id="rId13"/>
    <p:sldId id="298" r:id="rId14"/>
    <p:sldId id="262" r:id="rId15"/>
    <p:sldId id="263" r:id="rId16"/>
    <p:sldId id="299" r:id="rId17"/>
    <p:sldId id="300" r:id="rId18"/>
    <p:sldId id="264" r:id="rId19"/>
    <p:sldId id="265" r:id="rId20"/>
    <p:sldId id="266" r:id="rId21"/>
    <p:sldId id="275" r:id="rId22"/>
    <p:sldId id="302" r:id="rId23"/>
    <p:sldId id="303" r:id="rId24"/>
    <p:sldId id="304" r:id="rId25"/>
    <p:sldId id="305" r:id="rId26"/>
    <p:sldId id="306" r:id="rId27"/>
    <p:sldId id="308" r:id="rId28"/>
    <p:sldId id="309" r:id="rId29"/>
    <p:sldId id="274" r:id="rId30"/>
    <p:sldId id="276" r:id="rId31"/>
    <p:sldId id="277" r:id="rId32"/>
    <p:sldId id="310" r:id="rId33"/>
    <p:sldId id="278" r:id="rId34"/>
    <p:sldId id="311" r:id="rId35"/>
    <p:sldId id="295" r:id="rId36"/>
    <p:sldId id="267" r:id="rId37"/>
    <p:sldId id="296" r:id="rId38"/>
    <p:sldId id="269" r:id="rId39"/>
    <p:sldId id="271" r:id="rId40"/>
    <p:sldId id="272" r:id="rId41"/>
    <p:sldId id="273" r:id="rId42"/>
    <p:sldId id="268" r:id="rId43"/>
    <p:sldId id="282" r:id="rId44"/>
    <p:sldId id="283" r:id="rId45"/>
    <p:sldId id="284" r:id="rId46"/>
    <p:sldId id="285" r:id="rId47"/>
    <p:sldId id="281" r:id="rId48"/>
    <p:sldId id="286" r:id="rId49"/>
    <p:sldId id="287" r:id="rId50"/>
    <p:sldId id="288" r:id="rId51"/>
    <p:sldId id="289" r:id="rId52"/>
    <p:sldId id="290" r:id="rId53"/>
    <p:sldId id="293" r:id="rId54"/>
    <p:sldId id="292" r:id="rId55"/>
    <p:sldId id="312" r:id="rId56"/>
    <p:sldId id="313" r:id="rId57"/>
    <p:sldId id="314" r:id="rId58"/>
    <p:sldId id="315" r:id="rId59"/>
    <p:sldId id="260" r:id="rId60"/>
    <p:sldId id="316" r:id="rId61"/>
    <p:sldId id="317" r:id="rId62"/>
    <p:sldId id="318" r:id="rId63"/>
    <p:sldId id="319" r:id="rId64"/>
    <p:sldId id="320" r:id="rId65"/>
    <p:sldId id="321" r:id="rId66"/>
    <p:sldId id="322" r:id="rId67"/>
    <p:sldId id="323" r:id="rId68"/>
    <p:sldId id="324" r:id="rId69"/>
    <p:sldId id="325" r:id="rId70"/>
    <p:sldId id="270" r:id="rId71"/>
    <p:sldId id="326" r:id="rId72"/>
    <p:sldId id="327" r:id="rId73"/>
    <p:sldId id="328" r:id="rId74"/>
    <p:sldId id="329" r:id="rId75"/>
    <p:sldId id="279" r:id="rId76"/>
    <p:sldId id="330" r:id="rId77"/>
    <p:sldId id="331" r:id="rId78"/>
    <p:sldId id="280"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291" r:id="rId122"/>
    <p:sldId id="375" r:id="rId123"/>
    <p:sldId id="376" r:id="rId124"/>
    <p:sldId id="294" r:id="rId125"/>
    <p:sldId id="377" r:id="rId126"/>
    <p:sldId id="378" r:id="rId127"/>
    <p:sldId id="379" r:id="rId128"/>
    <p:sldId id="380" r:id="rId129"/>
    <p:sldId id="381" r:id="rId130"/>
    <p:sldId id="382" r:id="rId131"/>
    <p:sldId id="383" r:id="rId132"/>
    <p:sldId id="384" r:id="rId133"/>
    <p:sldId id="301" r:id="rId134"/>
    <p:sldId id="385" r:id="rId135"/>
    <p:sldId id="386" r:id="rId136"/>
    <p:sldId id="307"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504" r:id="rId208"/>
    <p:sldId id="505" r:id="rId209"/>
    <p:sldId id="506" r:id="rId210"/>
    <p:sldId id="507" r:id="rId211"/>
    <p:sldId id="508" r:id="rId212"/>
    <p:sldId id="509" r:id="rId213"/>
    <p:sldId id="510" r:id="rId214"/>
    <p:sldId id="511" r:id="rId215"/>
    <p:sldId id="512" r:id="rId216"/>
    <p:sldId id="513" r:id="rId217"/>
    <p:sldId id="514" r:id="rId218"/>
    <p:sldId id="515" r:id="rId219"/>
    <p:sldId id="516" r:id="rId220"/>
    <p:sldId id="517" r:id="rId221"/>
    <p:sldId id="518" r:id="rId222"/>
    <p:sldId id="519" r:id="rId223"/>
    <p:sldId id="520" r:id="rId224"/>
    <p:sldId id="521" r:id="rId225"/>
    <p:sldId id="522" r:id="rId226"/>
    <p:sldId id="523" r:id="rId227"/>
    <p:sldId id="524" r:id="rId228"/>
    <p:sldId id="525" r:id="rId229"/>
    <p:sldId id="526" r:id="rId230"/>
    <p:sldId id="527" r:id="rId231"/>
    <p:sldId id="528" r:id="rId232"/>
    <p:sldId id="457" r:id="rId233"/>
    <p:sldId id="458" r:id="rId234"/>
    <p:sldId id="459" r:id="rId235"/>
    <p:sldId id="460" r:id="rId236"/>
    <p:sldId id="461" r:id="rId237"/>
    <p:sldId id="462" r:id="rId238"/>
    <p:sldId id="463" r:id="rId239"/>
    <p:sldId id="464" r:id="rId240"/>
    <p:sldId id="465" r:id="rId241"/>
    <p:sldId id="466" r:id="rId242"/>
    <p:sldId id="467" r:id="rId243"/>
    <p:sldId id="468" r:id="rId244"/>
    <p:sldId id="469" r:id="rId245"/>
    <p:sldId id="470" r:id="rId246"/>
    <p:sldId id="471" r:id="rId247"/>
    <p:sldId id="472" r:id="rId248"/>
    <p:sldId id="473" r:id="rId249"/>
    <p:sldId id="474" r:id="rId250"/>
    <p:sldId id="475" r:id="rId251"/>
    <p:sldId id="476" r:id="rId252"/>
    <p:sldId id="477" r:id="rId253"/>
    <p:sldId id="478" r:id="rId254"/>
    <p:sldId id="479" r:id="rId255"/>
    <p:sldId id="480" r:id="rId256"/>
    <p:sldId id="481" r:id="rId257"/>
    <p:sldId id="482" r:id="rId258"/>
    <p:sldId id="483" r:id="rId259"/>
    <p:sldId id="484" r:id="rId260"/>
    <p:sldId id="485" r:id="rId261"/>
    <p:sldId id="486" r:id="rId262"/>
    <p:sldId id="487" r:id="rId263"/>
    <p:sldId id="488" r:id="rId264"/>
    <p:sldId id="489" r:id="rId265"/>
    <p:sldId id="490" r:id="rId266"/>
    <p:sldId id="491" r:id="rId267"/>
    <p:sldId id="492" r:id="rId268"/>
    <p:sldId id="493" r:id="rId269"/>
    <p:sldId id="494" r:id="rId270"/>
    <p:sldId id="495" r:id="rId271"/>
    <p:sldId id="496" r:id="rId272"/>
    <p:sldId id="497" r:id="rId273"/>
    <p:sldId id="498" r:id="rId274"/>
    <p:sldId id="499" r:id="rId275"/>
    <p:sldId id="500" r:id="rId276"/>
    <p:sldId id="501" r:id="rId277"/>
    <p:sldId id="502" r:id="rId278"/>
    <p:sldId id="503" r:id="rId279"/>
    <p:sldId id="529" r:id="rId280"/>
    <p:sldId id="530" r:id="rId281"/>
    <p:sldId id="531" r:id="rId282"/>
    <p:sldId id="532" r:id="rId283"/>
    <p:sldId id="533" r:id="rId284"/>
    <p:sldId id="534" r:id="rId285"/>
    <p:sldId id="535" r:id="rId286"/>
    <p:sldId id="536" r:id="rId287"/>
    <p:sldId id="538" r:id="rId288"/>
    <p:sldId id="539" r:id="rId289"/>
    <p:sldId id="540" r:id="rId290"/>
    <p:sldId id="541" r:id="rId291"/>
    <p:sldId id="542" r:id="rId292"/>
    <p:sldId id="543" r:id="rId293"/>
    <p:sldId id="544" r:id="rId294"/>
    <p:sldId id="545" r:id="rId295"/>
    <p:sldId id="546" r:id="rId296"/>
    <p:sldId id="547" r:id="rId297"/>
    <p:sldId id="549" r:id="rId298"/>
    <p:sldId id="550" r:id="rId299"/>
    <p:sldId id="551" r:id="rId300"/>
    <p:sldId id="552" r:id="rId301"/>
    <p:sldId id="553" r:id="rId302"/>
    <p:sldId id="554" r:id="rId303"/>
    <p:sldId id="555" r:id="rId304"/>
    <p:sldId id="556" r:id="rId305"/>
    <p:sldId id="557" r:id="rId306"/>
    <p:sldId id="558" r:id="rId307"/>
    <p:sldId id="559" r:id="rId308"/>
    <p:sldId id="560" r:id="rId309"/>
    <p:sldId id="561" r:id="rId310"/>
    <p:sldId id="562" r:id="rId311"/>
    <p:sldId id="563" r:id="rId312"/>
    <p:sldId id="564" r:id="rId313"/>
    <p:sldId id="565" r:id="rId314"/>
    <p:sldId id="566" r:id="rId315"/>
    <p:sldId id="567" r:id="rId316"/>
    <p:sldId id="568" r:id="rId317"/>
    <p:sldId id="569" r:id="rId318"/>
    <p:sldId id="570" r:id="rId319"/>
    <p:sldId id="571" r:id="rId320"/>
    <p:sldId id="572" r:id="rId321"/>
    <p:sldId id="613"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05" autoAdjust="0"/>
  </p:normalViewPr>
  <p:slideViewPr>
    <p:cSldViewPr snapToGrid="0" showGuides="1">
      <p:cViewPr>
        <p:scale>
          <a:sx n="75" d="100"/>
          <a:sy n="75" d="100"/>
        </p:scale>
        <p:origin x="874" y="58"/>
      </p:cViewPr>
      <p:guideLst>
        <p:guide orient="horz" pos="211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slide" Target="slides/slide317.xml"/><Relationship Id="rId366" Type="http://schemas.openxmlformats.org/officeDocument/2006/relationships/theme" Target="theme/theme1.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335" Type="http://schemas.openxmlformats.org/officeDocument/2006/relationships/slide" Target="slides/slide328.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346" Type="http://schemas.openxmlformats.org/officeDocument/2006/relationships/slide" Target="slides/slide339.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357" Type="http://schemas.openxmlformats.org/officeDocument/2006/relationships/slide" Target="slides/slide350.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172" Type="http://schemas.openxmlformats.org/officeDocument/2006/relationships/slide" Target="slides/slide165.xml"/><Relationship Id="rId228" Type="http://schemas.openxmlformats.org/officeDocument/2006/relationships/slide" Target="slides/slide221.xml"/><Relationship Id="rId281" Type="http://schemas.openxmlformats.org/officeDocument/2006/relationships/slide" Target="slides/slide274.xml"/><Relationship Id="rId337" Type="http://schemas.openxmlformats.org/officeDocument/2006/relationships/slide" Target="slides/slide330.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348" Type="http://schemas.openxmlformats.org/officeDocument/2006/relationships/slide" Target="slides/slide341.xml"/><Relationship Id="rId152" Type="http://schemas.openxmlformats.org/officeDocument/2006/relationships/slide" Target="slides/slide145.xml"/><Relationship Id="rId194" Type="http://schemas.openxmlformats.org/officeDocument/2006/relationships/slide" Target="slides/slide187.xml"/><Relationship Id="rId208" Type="http://schemas.openxmlformats.org/officeDocument/2006/relationships/slide" Target="slides/slide201.xml"/><Relationship Id="rId261" Type="http://schemas.openxmlformats.org/officeDocument/2006/relationships/slide" Target="slides/slide254.xml"/><Relationship Id="rId14" Type="http://schemas.openxmlformats.org/officeDocument/2006/relationships/slide" Target="slides/slide7.xml"/><Relationship Id="rId56" Type="http://schemas.openxmlformats.org/officeDocument/2006/relationships/slide" Target="slides/slide49.xml"/><Relationship Id="rId317" Type="http://schemas.openxmlformats.org/officeDocument/2006/relationships/slide" Target="slides/slide310.xml"/><Relationship Id="rId359" Type="http://schemas.openxmlformats.org/officeDocument/2006/relationships/slide" Target="slides/slide352.xml"/><Relationship Id="rId98" Type="http://schemas.openxmlformats.org/officeDocument/2006/relationships/slide" Target="slides/slide91.xml"/><Relationship Id="rId121" Type="http://schemas.openxmlformats.org/officeDocument/2006/relationships/slide" Target="slides/slide114.xml"/><Relationship Id="rId163" Type="http://schemas.openxmlformats.org/officeDocument/2006/relationships/slide" Target="slides/slide156.xml"/><Relationship Id="rId219" Type="http://schemas.openxmlformats.org/officeDocument/2006/relationships/slide" Target="slides/slide212.xml"/><Relationship Id="rId230" Type="http://schemas.openxmlformats.org/officeDocument/2006/relationships/slide" Target="slides/slide223.xml"/><Relationship Id="rId25" Type="http://schemas.openxmlformats.org/officeDocument/2006/relationships/slide" Target="slides/slide18.xml"/><Relationship Id="rId67" Type="http://schemas.openxmlformats.org/officeDocument/2006/relationships/slide" Target="slides/slide60.xml"/><Relationship Id="rId272" Type="http://schemas.openxmlformats.org/officeDocument/2006/relationships/slide" Target="slides/slide265.xml"/><Relationship Id="rId328" Type="http://schemas.openxmlformats.org/officeDocument/2006/relationships/slide" Target="slides/slide321.xml"/><Relationship Id="rId132" Type="http://schemas.openxmlformats.org/officeDocument/2006/relationships/slide" Target="slides/slide125.xml"/><Relationship Id="rId174" Type="http://schemas.openxmlformats.org/officeDocument/2006/relationships/slide" Target="slides/slide167.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283" Type="http://schemas.openxmlformats.org/officeDocument/2006/relationships/slide" Target="slides/slide276.xml"/><Relationship Id="rId318" Type="http://schemas.openxmlformats.org/officeDocument/2006/relationships/slide" Target="slides/slide311.xml"/><Relationship Id="rId339" Type="http://schemas.openxmlformats.org/officeDocument/2006/relationships/slide" Target="slides/slide332.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350" Type="http://schemas.openxmlformats.org/officeDocument/2006/relationships/slide" Target="slides/slide343.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slide" Target="slides/slide287.xml"/><Relationship Id="rId308" Type="http://schemas.openxmlformats.org/officeDocument/2006/relationships/slide" Target="slides/slide301.xml"/><Relationship Id="rId329" Type="http://schemas.openxmlformats.org/officeDocument/2006/relationships/slide" Target="slides/slide322.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340" Type="http://schemas.openxmlformats.org/officeDocument/2006/relationships/slide" Target="slides/slide333.xml"/><Relationship Id="rId361" Type="http://schemas.openxmlformats.org/officeDocument/2006/relationships/slide" Target="slides/slide354.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19" Type="http://schemas.openxmlformats.org/officeDocument/2006/relationships/slide" Target="slides/slide312.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330" Type="http://schemas.openxmlformats.org/officeDocument/2006/relationships/slide" Target="slides/slide323.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351" Type="http://schemas.openxmlformats.org/officeDocument/2006/relationships/slide" Target="slides/slide344.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309" Type="http://schemas.openxmlformats.org/officeDocument/2006/relationships/slide" Target="slides/slide302.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320" Type="http://schemas.openxmlformats.org/officeDocument/2006/relationships/slide" Target="slides/slide313.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341" Type="http://schemas.openxmlformats.org/officeDocument/2006/relationships/slide" Target="slides/slide334.xml"/><Relationship Id="rId362" Type="http://schemas.openxmlformats.org/officeDocument/2006/relationships/slide" Target="slides/slide355.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slide" Target="slides/slide303.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331" Type="http://schemas.openxmlformats.org/officeDocument/2006/relationships/slide" Target="slides/slide324.xml"/><Relationship Id="rId352" Type="http://schemas.openxmlformats.org/officeDocument/2006/relationships/slide" Target="slides/slide345.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slide" Target="slides/slide293.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321" Type="http://schemas.openxmlformats.org/officeDocument/2006/relationships/slide" Target="slides/slide314.xml"/><Relationship Id="rId342" Type="http://schemas.openxmlformats.org/officeDocument/2006/relationships/slide" Target="slides/slide335.xml"/><Relationship Id="rId363" Type="http://schemas.openxmlformats.org/officeDocument/2006/relationships/notesMaster" Target="notesMasters/notesMaster1.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slide" Target="slides/slide304.xml"/><Relationship Id="rId332" Type="http://schemas.openxmlformats.org/officeDocument/2006/relationships/slide" Target="slides/slide325.xml"/><Relationship Id="rId353" Type="http://schemas.openxmlformats.org/officeDocument/2006/relationships/slide" Target="slides/slide346.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slide" Target="slides/slide290.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slide" Target="slides/slide294.xml"/><Relationship Id="rId322" Type="http://schemas.openxmlformats.org/officeDocument/2006/relationships/slide" Target="slides/slide315.xml"/><Relationship Id="rId343" Type="http://schemas.openxmlformats.org/officeDocument/2006/relationships/slide" Target="slides/slide336.xml"/><Relationship Id="rId364"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312" Type="http://schemas.openxmlformats.org/officeDocument/2006/relationships/slide" Target="slides/slide305.xml"/><Relationship Id="rId333" Type="http://schemas.openxmlformats.org/officeDocument/2006/relationships/slide" Target="slides/slide326.xml"/><Relationship Id="rId354" Type="http://schemas.openxmlformats.org/officeDocument/2006/relationships/slide" Target="slides/slide347.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slide" Target="slides/slide291.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302" Type="http://schemas.openxmlformats.org/officeDocument/2006/relationships/slide" Target="slides/slide295.xml"/><Relationship Id="rId323" Type="http://schemas.openxmlformats.org/officeDocument/2006/relationships/slide" Target="slides/slide316.xml"/><Relationship Id="rId344" Type="http://schemas.openxmlformats.org/officeDocument/2006/relationships/slide" Target="slides/slide337.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365" Type="http://schemas.openxmlformats.org/officeDocument/2006/relationships/viewProps" Target="viewProps.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slide" Target="slides/slide306.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334" Type="http://schemas.openxmlformats.org/officeDocument/2006/relationships/slide" Target="slides/slide327.xml"/><Relationship Id="rId355" Type="http://schemas.openxmlformats.org/officeDocument/2006/relationships/slide" Target="slides/slide348.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303" Type="http://schemas.openxmlformats.org/officeDocument/2006/relationships/slide" Target="slides/slide296.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345" Type="http://schemas.openxmlformats.org/officeDocument/2006/relationships/slide" Target="slides/slide338.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slide" Target="slides/slide28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356" Type="http://schemas.openxmlformats.org/officeDocument/2006/relationships/slide" Target="slides/slide349.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367" Type="http://schemas.openxmlformats.org/officeDocument/2006/relationships/tableStyles" Target="tableStyles.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slide" Target="slides/slide329.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6" Type="http://schemas.openxmlformats.org/officeDocument/2006/relationships/slideMaster" Target="slideMasters/slideMaster6.xml"/><Relationship Id="rId238" Type="http://schemas.openxmlformats.org/officeDocument/2006/relationships/slide" Target="slides/slide231.xml"/><Relationship Id="rId291" Type="http://schemas.openxmlformats.org/officeDocument/2006/relationships/slide" Target="slides/slide284.xml"/><Relationship Id="rId305" Type="http://schemas.openxmlformats.org/officeDocument/2006/relationships/slide" Target="slides/slide298.xml"/><Relationship Id="rId347" Type="http://schemas.openxmlformats.org/officeDocument/2006/relationships/slide" Target="slides/slide340.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358" Type="http://schemas.openxmlformats.org/officeDocument/2006/relationships/slide" Target="slides/slide351.xml"/><Relationship Id="rId162" Type="http://schemas.openxmlformats.org/officeDocument/2006/relationships/slide" Target="slides/slide155.xml"/><Relationship Id="rId218" Type="http://schemas.openxmlformats.org/officeDocument/2006/relationships/slide" Target="slides/slide211.xml"/><Relationship Id="rId271" Type="http://schemas.openxmlformats.org/officeDocument/2006/relationships/slide" Target="slides/slide264.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 Id="rId173" Type="http://schemas.openxmlformats.org/officeDocument/2006/relationships/slide" Target="slides/slide166.xml"/><Relationship Id="rId229" Type="http://schemas.openxmlformats.org/officeDocument/2006/relationships/slide" Target="slides/slide222.xml"/><Relationship Id="rId240" Type="http://schemas.openxmlformats.org/officeDocument/2006/relationships/slide" Target="slides/slide233.xml"/><Relationship Id="rId35" Type="http://schemas.openxmlformats.org/officeDocument/2006/relationships/slide" Target="slides/slide28.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38" Type="http://schemas.openxmlformats.org/officeDocument/2006/relationships/slide" Target="slides/slide331.xml"/><Relationship Id="rId8" Type="http://schemas.openxmlformats.org/officeDocument/2006/relationships/slide" Target="slides/slide1.xml"/><Relationship Id="rId142" Type="http://schemas.openxmlformats.org/officeDocument/2006/relationships/slide" Target="slides/slide135.xml"/><Relationship Id="rId184" Type="http://schemas.openxmlformats.org/officeDocument/2006/relationships/slide" Target="slides/slide177.xml"/><Relationship Id="rId251" Type="http://schemas.openxmlformats.org/officeDocument/2006/relationships/slide" Target="slides/slide244.xml"/><Relationship Id="rId46" Type="http://schemas.openxmlformats.org/officeDocument/2006/relationships/slide" Target="slides/slide39.xml"/><Relationship Id="rId293" Type="http://schemas.openxmlformats.org/officeDocument/2006/relationships/slide" Target="slides/slide286.xml"/><Relationship Id="rId307" Type="http://schemas.openxmlformats.org/officeDocument/2006/relationships/slide" Target="slides/slide300.xml"/><Relationship Id="rId349" Type="http://schemas.openxmlformats.org/officeDocument/2006/relationships/slide" Target="slides/slide342.xml"/><Relationship Id="rId88" Type="http://schemas.openxmlformats.org/officeDocument/2006/relationships/slide" Target="slides/slide81.xml"/><Relationship Id="rId111" Type="http://schemas.openxmlformats.org/officeDocument/2006/relationships/slide" Target="slides/slide104.xml"/><Relationship Id="rId153" Type="http://schemas.openxmlformats.org/officeDocument/2006/relationships/slide" Target="slides/slide146.xml"/><Relationship Id="rId195" Type="http://schemas.openxmlformats.org/officeDocument/2006/relationships/slide" Target="slides/slide188.xml"/><Relationship Id="rId209" Type="http://schemas.openxmlformats.org/officeDocument/2006/relationships/slide" Target="slides/slide202.xml"/><Relationship Id="rId360" Type="http://schemas.openxmlformats.org/officeDocument/2006/relationships/slide" Target="slides/slide3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C1D80-EF94-4765-9572-35DB84D3D3DF}" type="datetimeFigureOut">
              <a:rPr lang="en-US" smtClean="0"/>
              <a:t>30/11/2024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156B1-F738-4947-9F86-C201FDBA6C99}" type="slidenum">
              <a:rPr lang="en-US" smtClean="0"/>
              <a:t>‹#›</a:t>
            </a:fld>
            <a:endParaRPr lang="en-US"/>
          </a:p>
        </p:txBody>
      </p:sp>
    </p:spTree>
    <p:extLst>
      <p:ext uri="{BB962C8B-B14F-4D97-AF65-F5344CB8AC3E}">
        <p14:creationId xmlns:p14="http://schemas.microsoft.com/office/powerpoint/2010/main" val="2801931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F758F991-C6EB-C6EC-4F63-1DA872236081}"/>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75E33B-76B7-4D20-BA6F-230C5B6DCE3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011" name="Rectangle 2">
            <a:extLst>
              <a:ext uri="{FF2B5EF4-FFF2-40B4-BE49-F238E27FC236}">
                <a16:creationId xmlns:a16="http://schemas.microsoft.com/office/drawing/2014/main" id="{9C4F6D95-900F-A059-9AB3-9F9F88585CB0}"/>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ABC0EF02-28AA-1B04-6DEB-94ED9E9E4172}"/>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E2F6BAF-B215-49FB-1BCE-9C7093770E8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06CA45-13A8-45CD-96AE-AF81B45C4B4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059" name="Rectangle 2">
            <a:extLst>
              <a:ext uri="{FF2B5EF4-FFF2-40B4-BE49-F238E27FC236}">
                <a16:creationId xmlns:a16="http://schemas.microsoft.com/office/drawing/2014/main" id="{4D058F73-C6A2-6DE7-DD84-BE3E20309922}"/>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A153646A-0C56-A190-F9CA-FBF0D3006EBF}"/>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56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4D4AFA1F-F6BA-45A2-2D94-ABC8C048C80E}"/>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CB624D-51B3-4186-93BF-EF8D547FEDA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6083" name="Rectangle 2">
            <a:extLst>
              <a:ext uri="{FF2B5EF4-FFF2-40B4-BE49-F238E27FC236}">
                <a16:creationId xmlns:a16="http://schemas.microsoft.com/office/drawing/2014/main" id="{DCC6B647-0E7A-CA31-764A-C6EAFE810CA7}"/>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8E908821-5D87-85A9-A4AE-228F83F36710}"/>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2202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4D4AFA1F-F6BA-45A2-2D94-ABC8C048C80E}"/>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CB624D-51B3-4186-93BF-EF8D547FEDA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6083" name="Rectangle 2">
            <a:extLst>
              <a:ext uri="{FF2B5EF4-FFF2-40B4-BE49-F238E27FC236}">
                <a16:creationId xmlns:a16="http://schemas.microsoft.com/office/drawing/2014/main" id="{DCC6B647-0E7A-CA31-764A-C6EAFE810CA7}"/>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8E908821-5D87-85A9-A4AE-228F83F36710}"/>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659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4D4AFA1F-F6BA-45A2-2D94-ABC8C048C80E}"/>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CB624D-51B3-4186-93BF-EF8D547FEDA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6083" name="Rectangle 2">
            <a:extLst>
              <a:ext uri="{FF2B5EF4-FFF2-40B4-BE49-F238E27FC236}">
                <a16:creationId xmlns:a16="http://schemas.microsoft.com/office/drawing/2014/main" id="{DCC6B647-0E7A-CA31-764A-C6EAFE810CA7}"/>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8E908821-5D87-85A9-A4AE-228F83F36710}"/>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b="1">
              <a:latin typeface="Arial" panose="020B0604020202020204" pitchFamily="34" charset="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1892F8F-0280-D1FA-2686-6224C0976E35}"/>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6B705C-EB17-4E4D-867F-01E161DE031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7107" name="Rectangle 2">
            <a:extLst>
              <a:ext uri="{FF2B5EF4-FFF2-40B4-BE49-F238E27FC236}">
                <a16:creationId xmlns:a16="http://schemas.microsoft.com/office/drawing/2014/main" id="{E8415AB8-18C7-C799-8EA0-5716B01641B4}"/>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395FB34-72A1-0ADE-3DF8-BB327AD2862C}"/>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b="0">
              <a:latin typeface="Arial" panose="020B0604020202020204" pitchFamily="34" charset="0"/>
              <a:cs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A7F60-AC6B-4652-96A5-EE6F0835A0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89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F7FEB1A2-F13F-1539-4409-2CF247D71F4A}"/>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95F2A5-9993-41E2-ACBC-5B6728C5264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8131" name="Rectangle 2">
            <a:extLst>
              <a:ext uri="{FF2B5EF4-FFF2-40B4-BE49-F238E27FC236}">
                <a16:creationId xmlns:a16="http://schemas.microsoft.com/office/drawing/2014/main" id="{4C900553-1D67-70A7-6438-04330BE2B48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26A6F48F-5378-DCBC-473A-8C8B02B18256}"/>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20D2BDB8-686B-57B5-7A0C-9FAA9523B245}"/>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78008D-B4DE-49A4-9689-7C7AE47836F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9155" name="Rectangle 2">
            <a:extLst>
              <a:ext uri="{FF2B5EF4-FFF2-40B4-BE49-F238E27FC236}">
                <a16:creationId xmlns:a16="http://schemas.microsoft.com/office/drawing/2014/main" id="{E8B76B45-4C20-B2DD-A493-3302DFEB62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8B5CE8AB-B3A1-0136-3A16-B460811DFCB1}"/>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B61CA254-115E-0379-8D8D-0E2C29B55F66}"/>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C720C5-0F9F-4B9D-B238-4E0C9FC7EEC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0179" name="Rectangle 2">
            <a:extLst>
              <a:ext uri="{FF2B5EF4-FFF2-40B4-BE49-F238E27FC236}">
                <a16:creationId xmlns:a16="http://schemas.microsoft.com/office/drawing/2014/main" id="{4D21831A-FA32-01F0-009A-DAF3D65B7C8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D1D6F408-6308-C121-FFA0-DFE4E9460908}"/>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D63212FB-CAE4-C4B2-4306-03782EF7FAB4}"/>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4850F5-BD95-4C53-8D18-4F2AAAF73CD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1203" name="Rectangle 2">
            <a:extLst>
              <a:ext uri="{FF2B5EF4-FFF2-40B4-BE49-F238E27FC236}">
                <a16:creationId xmlns:a16="http://schemas.microsoft.com/office/drawing/2014/main" id="{A5F6E3B3-278A-0FF8-3878-7C9E23742188}"/>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0039863D-E780-BECE-C171-784143E3D2C5}"/>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F758F991-C6EB-C6EC-4F63-1DA872236081}"/>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75E33B-76B7-4D20-BA6F-230C5B6DCE3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3011" name="Rectangle 2">
            <a:extLst>
              <a:ext uri="{FF2B5EF4-FFF2-40B4-BE49-F238E27FC236}">
                <a16:creationId xmlns:a16="http://schemas.microsoft.com/office/drawing/2014/main" id="{9C4F6D95-900F-A059-9AB3-9F9F88585CB0}"/>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ABC0EF02-28AA-1B04-6DEB-94ED9E9E4172}"/>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9440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1A19F6E5-1D68-A932-64B6-8C94F1BAFCAD}"/>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F1AAD7-7C6C-45EE-B33B-69F928235FB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2227" name="Rectangle 2">
            <a:extLst>
              <a:ext uri="{FF2B5EF4-FFF2-40B4-BE49-F238E27FC236}">
                <a16:creationId xmlns:a16="http://schemas.microsoft.com/office/drawing/2014/main" id="{1BDA6CEB-0C29-A2FB-B21E-9999B8B98D30}"/>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A90A5BFB-65FC-30C5-F480-293DA70E37BC}"/>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BBF5F883-7AE1-B6CD-2583-DD5E1BF2A13C}"/>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09C925-BA2E-44D5-926E-155114DA12B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3251" name="Rectangle 2">
            <a:extLst>
              <a:ext uri="{FF2B5EF4-FFF2-40B4-BE49-F238E27FC236}">
                <a16:creationId xmlns:a16="http://schemas.microsoft.com/office/drawing/2014/main" id="{C65271B9-D8B3-A398-AB44-1EA1B14BF69E}"/>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85E0EA0A-EB7F-A592-4797-428396EE4A00}"/>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3E2CB666-0295-1CC7-9692-B6437512756D}"/>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7982B0-837E-4CBB-AADF-8D1A0C82234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275" name="Rectangle 2">
            <a:extLst>
              <a:ext uri="{FF2B5EF4-FFF2-40B4-BE49-F238E27FC236}">
                <a16:creationId xmlns:a16="http://schemas.microsoft.com/office/drawing/2014/main" id="{271C65A6-3886-AA3B-8CF5-75BB36E0729F}"/>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77E86A08-0FD6-FE41-F082-7956AA9CEB4D}"/>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72FB0DF-A194-A67E-F8A3-90BFB023DD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3BF4A8-1A6C-4FE3-928C-1FB02DB4782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243" name="Rectangle 2">
            <a:extLst>
              <a:ext uri="{FF2B5EF4-FFF2-40B4-BE49-F238E27FC236}">
                <a16:creationId xmlns:a16="http://schemas.microsoft.com/office/drawing/2014/main" id="{8F05C1C6-AEFE-9131-0D75-10644193AA38}"/>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11016897-87A0-81C5-2848-A3105468E8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B9FFFD5F-C5C2-5AA5-D1C1-6926E4E66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FE4461-01DA-4C8E-A131-2FB18237934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315" name="Rectangle 2">
            <a:extLst>
              <a:ext uri="{FF2B5EF4-FFF2-40B4-BE49-F238E27FC236}">
                <a16:creationId xmlns:a16="http://schemas.microsoft.com/office/drawing/2014/main" id="{D8069C57-FAC9-65AC-647F-E68F5824C0E6}"/>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9F206917-EFF3-D970-4F0A-A0C550C91E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45F84C4C-E979-54A3-B6AD-8C6FB55DE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2CBAEE-D6D5-4108-A439-6C13AAC6CE7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843" name="Rectangle 2">
            <a:extLst>
              <a:ext uri="{FF2B5EF4-FFF2-40B4-BE49-F238E27FC236}">
                <a16:creationId xmlns:a16="http://schemas.microsoft.com/office/drawing/2014/main" id="{B6FCC0AF-C057-742D-70D7-403BD0ED0965}"/>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3643CA62-B865-1C32-17FB-DC256741D8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B73DB42-1C01-77AC-0337-B07BEE8A5E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53874A-08F9-40DE-8DCD-2E6599FF841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7587" name="Rectangle 2">
            <a:extLst>
              <a:ext uri="{FF2B5EF4-FFF2-40B4-BE49-F238E27FC236}">
                <a16:creationId xmlns:a16="http://schemas.microsoft.com/office/drawing/2014/main" id="{861C3997-382C-84E7-50C1-3201358A285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857A4F4-280A-ED0F-DD2A-80C6EEE98D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76479E10-BB1F-6858-2428-AAE976032B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FFD086-7AEF-4FAA-A58E-A1C8E27AF39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8611" name="Rectangle 2">
            <a:extLst>
              <a:ext uri="{FF2B5EF4-FFF2-40B4-BE49-F238E27FC236}">
                <a16:creationId xmlns:a16="http://schemas.microsoft.com/office/drawing/2014/main" id="{D04ED516-E1AB-4477-E8B4-7B9D0DCBDB9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2900EB5-7031-4E56-CD88-6FBCC65CB4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CA1D6D50-648E-4D32-E1DF-D578ED8302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777DBC-96BC-46AE-B6A0-CC536BEB4DA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9635" name="Rectangle 2">
            <a:extLst>
              <a:ext uri="{FF2B5EF4-FFF2-40B4-BE49-F238E27FC236}">
                <a16:creationId xmlns:a16="http://schemas.microsoft.com/office/drawing/2014/main" id="{D31E5F7C-2235-A69D-0FBA-4FF0441E3D0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D1866C92-2093-3799-6D26-048D844A1F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0F7D736B-92A8-F8F0-7174-5E37E1AD76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349A67-A3BE-441A-BB3E-37E85201BB7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0659" name="Rectangle 2">
            <a:extLst>
              <a:ext uri="{FF2B5EF4-FFF2-40B4-BE49-F238E27FC236}">
                <a16:creationId xmlns:a16="http://schemas.microsoft.com/office/drawing/2014/main" id="{F16412B5-691E-7DB0-1949-FF3EBE468372}"/>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39865022-955B-708F-2A69-B7896DFE5C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D4E2F489-2AD1-961F-54B0-6FC4083E87C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3D2C00-E96B-4F63-AF17-41465A8138A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035" name="Rectangle 2">
            <a:extLst>
              <a:ext uri="{FF2B5EF4-FFF2-40B4-BE49-F238E27FC236}">
                <a16:creationId xmlns:a16="http://schemas.microsoft.com/office/drawing/2014/main" id="{4FF69C67-D5C7-86A0-204B-A4EC956C615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9DEEB721-05EF-7A25-FA23-775AD93CF51A}"/>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8611DB6-D8B5-09C3-DB33-3D30E72CF5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01DE51-B81C-42CD-93BA-2C7E9F71C17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1683" name="Rectangle 2">
            <a:extLst>
              <a:ext uri="{FF2B5EF4-FFF2-40B4-BE49-F238E27FC236}">
                <a16:creationId xmlns:a16="http://schemas.microsoft.com/office/drawing/2014/main" id="{3A0C6B69-FD64-5594-DC4D-B570AB5C95B7}"/>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9C3FD970-C37B-231E-CC26-861CEDB4BD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A156B1-F738-4947-9F86-C201FDBA6C99}" type="slidenum">
              <a:rPr lang="en-US" smtClean="0"/>
              <a:t>107</a:t>
            </a:fld>
            <a:endParaRPr lang="en-US"/>
          </a:p>
        </p:txBody>
      </p:sp>
    </p:spTree>
    <p:extLst>
      <p:ext uri="{BB962C8B-B14F-4D97-AF65-F5344CB8AC3E}">
        <p14:creationId xmlns:p14="http://schemas.microsoft.com/office/powerpoint/2010/main" val="3303421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B609A338-892E-F2A7-208C-72A5C0F65354}"/>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39008F40-591D-F58C-FC97-1E12D8B2B5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
        <p:nvSpPr>
          <p:cNvPr id="72708" name="Slide Number Placeholder 3">
            <a:extLst>
              <a:ext uri="{FF2B5EF4-FFF2-40B4-BE49-F238E27FC236}">
                <a16:creationId xmlns:a16="http://schemas.microsoft.com/office/drawing/2014/main" id="{33B72C9D-6156-0657-B663-64527616DA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977815-30CF-43EC-B3CF-CA9F05B9096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4E9F5FBD-6018-6574-52D1-904A7B45AB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DA8AEE-F54B-43F5-AAC7-5829CACE3B8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3731" name="Rectangle 2">
            <a:extLst>
              <a:ext uri="{FF2B5EF4-FFF2-40B4-BE49-F238E27FC236}">
                <a16:creationId xmlns:a16="http://schemas.microsoft.com/office/drawing/2014/main" id="{88423D54-718B-D4C1-134E-10409EEFA32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E9E5B46F-C0C2-50E6-9898-07B8F42564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CC72CE83-EE14-7C9A-ACD3-4262374956CA}"/>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2C1993B2-B4DC-4C1C-D969-D2258424B3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nTime" panose="020B7200000000000000" pitchFamily="34" charset="0"/>
              <a:cs typeface="Times New Roman" panose="02020603050405020304" pitchFamily="18" charset="0"/>
            </a:endParaRPr>
          </a:p>
        </p:txBody>
      </p:sp>
      <p:sp>
        <p:nvSpPr>
          <p:cNvPr id="74756" name="Slide Number Placeholder 3">
            <a:extLst>
              <a:ext uri="{FF2B5EF4-FFF2-40B4-BE49-F238E27FC236}">
                <a16:creationId xmlns:a16="http://schemas.microsoft.com/office/drawing/2014/main" id="{0A63B118-EA22-4C1E-8C94-025CD9115D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64D21C-EBBD-4AC3-A10D-5FD520C92B1E}"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4DEC89ED-2F05-971A-F8E6-B113BD6BC571}"/>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AB6E7C7E-97DC-E603-CCB8-124B2B1AA0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75780" name="Slide Number Placeholder 3">
            <a:extLst>
              <a:ext uri="{FF2B5EF4-FFF2-40B4-BE49-F238E27FC236}">
                <a16:creationId xmlns:a16="http://schemas.microsoft.com/office/drawing/2014/main" id="{0EA68884-E1E0-EC16-3AE9-72E2E04E0B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66A976-D453-438C-BD8A-A3E4462AEB25}"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DDB980D4-2926-950E-6A55-E44B9D4E42D2}"/>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D8B0E33A-AF7A-4596-B0C9-2694A28294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76804" name="Slide Number Placeholder 3">
            <a:extLst>
              <a:ext uri="{FF2B5EF4-FFF2-40B4-BE49-F238E27FC236}">
                <a16:creationId xmlns:a16="http://schemas.microsoft.com/office/drawing/2014/main" id="{AD846FAE-C83C-E993-CB51-5078E2CADC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35407F-B035-4C51-A9A7-93B5B99ECB6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F99A5C2B-307D-3846-7277-069C3E36AFE2}"/>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01A726A6-04EA-3861-A69C-6FB2850A07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p:txBody>
      </p:sp>
      <p:sp>
        <p:nvSpPr>
          <p:cNvPr id="77828" name="Slide Number Placeholder 3">
            <a:extLst>
              <a:ext uri="{FF2B5EF4-FFF2-40B4-BE49-F238E27FC236}">
                <a16:creationId xmlns:a16="http://schemas.microsoft.com/office/drawing/2014/main" id="{6D15A53E-7DE6-D640-1450-187F4CE038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D18D9B-0007-4CB5-BF5A-EA83DA9C025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FA943CE1-5EE2-F424-27F6-96A098CD8560}"/>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167A5BB2-F265-7711-C32F-A30BEBCB90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78852" name="Slide Number Placeholder 3">
            <a:extLst>
              <a:ext uri="{FF2B5EF4-FFF2-40B4-BE49-F238E27FC236}">
                <a16:creationId xmlns:a16="http://schemas.microsoft.com/office/drawing/2014/main" id="{DAFE33D4-485E-460E-538F-168DF92317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307333-88A1-4FC1-BB01-6B80E4FEC83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E9EA847C-8D47-CD6E-4CD9-1B33FF0DBC5E}"/>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E5C2ED8F-9292-E76F-8BE6-D913B1C25F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79876" name="Slide Number Placeholder 3">
            <a:extLst>
              <a:ext uri="{FF2B5EF4-FFF2-40B4-BE49-F238E27FC236}">
                <a16:creationId xmlns:a16="http://schemas.microsoft.com/office/drawing/2014/main" id="{0CDF25B9-8B26-F36D-FA07-F0792B84B28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D53A96-C34E-4636-B267-4D8C40AA1EB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D4E2F489-2AD1-961F-54B0-6FC4083E87C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3D2C00-E96B-4F63-AF17-41465A8138A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4035" name="Rectangle 2">
            <a:extLst>
              <a:ext uri="{FF2B5EF4-FFF2-40B4-BE49-F238E27FC236}">
                <a16:creationId xmlns:a16="http://schemas.microsoft.com/office/drawing/2014/main" id="{4FF69C67-D5C7-86A0-204B-A4EC956C615A}"/>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9DEEB721-05EF-7A25-FA23-775AD93CF51A}"/>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6582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F5B77397-1043-141D-1FA8-B2E031DE6922}"/>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F27452EA-E98E-D319-E2D8-A3B4E4A310E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Basically, when you declare something as a friend, you give it access to your private data members.</a:t>
            </a:r>
          </a:p>
        </p:txBody>
      </p:sp>
      <p:sp>
        <p:nvSpPr>
          <p:cNvPr id="80900" name="Slide Number Placeholder 3">
            <a:extLst>
              <a:ext uri="{FF2B5EF4-FFF2-40B4-BE49-F238E27FC236}">
                <a16:creationId xmlns:a16="http://schemas.microsoft.com/office/drawing/2014/main" id="{4E53C66E-1F73-ED0B-6371-EEA598C53A2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DD37E8-EC5F-430B-84B7-A0DA86F255A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F115DD44-52FF-D836-2F30-B759A1AB623F}"/>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9244B9B4-5BE4-62EE-FFD9-5FBEADC49B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81924" name="Slide Number Placeholder 3">
            <a:extLst>
              <a:ext uri="{FF2B5EF4-FFF2-40B4-BE49-F238E27FC236}">
                <a16:creationId xmlns:a16="http://schemas.microsoft.com/office/drawing/2014/main" id="{CEE524ED-2F42-1D08-EC97-1C4F349D524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B7C70B-C24A-4332-9A6C-722D5D6CAD37}"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06C6DB22-83C3-3F0D-2978-53F88DA85A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694B3A-7771-410E-AEC1-5A5F507F89A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1506" name="Rectangle 2">
            <a:extLst>
              <a:ext uri="{FF2B5EF4-FFF2-40B4-BE49-F238E27FC236}">
                <a16:creationId xmlns:a16="http://schemas.microsoft.com/office/drawing/2014/main" id="{50B38AAF-A76B-F95B-3F78-4F88149109DB}"/>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A6E58220-005A-145D-C0B7-7E01AE241F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0009A683-7451-9C5B-C753-0E75FFB36FA6}"/>
              </a:ext>
            </a:extLst>
          </p:cNvPr>
          <p:cNvSpPr>
            <a:spLocks noGrp="1" noRot="1" noChangeAspect="1" noTextEdit="1"/>
          </p:cNvSpPr>
          <p:nvPr>
            <p:ph type="sldImg"/>
          </p:nvPr>
        </p:nvSpPr>
        <p:spPr>
          <a:ln/>
        </p:spPr>
      </p:sp>
      <p:sp>
        <p:nvSpPr>
          <p:cNvPr id="31746" name="Notes Placeholder 2">
            <a:extLst>
              <a:ext uri="{FF2B5EF4-FFF2-40B4-BE49-F238E27FC236}">
                <a16:creationId xmlns:a16="http://schemas.microsoft.com/office/drawing/2014/main" id="{0512E038-712A-E315-9F81-32CEB0F702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31747" name="Slide Number Placeholder 3">
            <a:extLst>
              <a:ext uri="{FF2B5EF4-FFF2-40B4-BE49-F238E27FC236}">
                <a16:creationId xmlns:a16="http://schemas.microsoft.com/office/drawing/2014/main" id="{B4F735C9-D8AC-6203-6561-04B83881737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3017A5-A07A-4E4F-8426-5D73302BD40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B2C810B1-7F28-E924-9005-3088899EA739}"/>
              </a:ext>
            </a:extLst>
          </p:cNvPr>
          <p:cNvSpPr>
            <a:spLocks noGrp="1" noRot="1" noChangeAspect="1" noTextEdit="1"/>
          </p:cNvSpPr>
          <p:nvPr>
            <p:ph type="sldImg"/>
          </p:nvPr>
        </p:nvSpPr>
        <p:spPr>
          <a:ln/>
        </p:spPr>
      </p:sp>
      <p:sp>
        <p:nvSpPr>
          <p:cNvPr id="39938" name="Notes Placeholder 2">
            <a:extLst>
              <a:ext uri="{FF2B5EF4-FFF2-40B4-BE49-F238E27FC236}">
                <a16:creationId xmlns:a16="http://schemas.microsoft.com/office/drawing/2014/main" id="{3DBE9418-7F49-AF71-C513-69E0CA4425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39939" name="Slide Number Placeholder 3">
            <a:extLst>
              <a:ext uri="{FF2B5EF4-FFF2-40B4-BE49-F238E27FC236}">
                <a16:creationId xmlns:a16="http://schemas.microsoft.com/office/drawing/2014/main" id="{21745077-F53F-1B2E-D5E5-67C81BF8DCF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B7E12F-07C1-4DFB-A7F0-556D353F664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0B17CF31-12F1-4C75-5556-48F9BFD9E67C}"/>
              </a:ext>
            </a:extLst>
          </p:cNvPr>
          <p:cNvSpPr>
            <a:spLocks noGrp="1" noRot="1" noChangeAspect="1" noTextEdit="1"/>
          </p:cNvSpPr>
          <p:nvPr>
            <p:ph type="sldImg"/>
          </p:nvPr>
        </p:nvSpPr>
        <p:spPr>
          <a:ln/>
        </p:spPr>
      </p:sp>
      <p:sp>
        <p:nvSpPr>
          <p:cNvPr id="46082" name="Notes Placeholder 2">
            <a:extLst>
              <a:ext uri="{FF2B5EF4-FFF2-40B4-BE49-F238E27FC236}">
                <a16:creationId xmlns:a16="http://schemas.microsoft.com/office/drawing/2014/main" id="{D9819884-7D13-825A-56AA-DDF021568A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Hybrid inheritance: thua ke lai</a:t>
            </a:r>
          </a:p>
        </p:txBody>
      </p:sp>
      <p:sp>
        <p:nvSpPr>
          <p:cNvPr id="46083" name="Slide Number Placeholder 3">
            <a:extLst>
              <a:ext uri="{FF2B5EF4-FFF2-40B4-BE49-F238E27FC236}">
                <a16:creationId xmlns:a16="http://schemas.microsoft.com/office/drawing/2014/main" id="{79EE7EF9-16A8-FA83-EADB-86E17BB32C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D21F08-B460-400E-8190-85B2CA12D4C6}"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CCCC1793-FF0F-ECA2-E893-C6ACD0790890}"/>
              </a:ext>
            </a:extLst>
          </p:cNvPr>
          <p:cNvSpPr>
            <a:spLocks noGrp="1" noRot="1" noChangeAspect="1" noTextEdit="1"/>
          </p:cNvSpPr>
          <p:nvPr>
            <p:ph type="sldImg"/>
          </p:nvPr>
        </p:nvSpPr>
        <p:spPr>
          <a:ln/>
        </p:spPr>
      </p:sp>
      <p:sp>
        <p:nvSpPr>
          <p:cNvPr id="53250" name="Notes Placeholder 2">
            <a:extLst>
              <a:ext uri="{FF2B5EF4-FFF2-40B4-BE49-F238E27FC236}">
                <a16:creationId xmlns:a16="http://schemas.microsoft.com/office/drawing/2014/main" id="{1E9F98C8-F1E4-1AFB-5521-E3126B9987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3251" name="Slide Number Placeholder 3">
            <a:extLst>
              <a:ext uri="{FF2B5EF4-FFF2-40B4-BE49-F238E27FC236}">
                <a16:creationId xmlns:a16="http://schemas.microsoft.com/office/drawing/2014/main" id="{BBF15ED2-7D76-30A2-256D-E64E0D9400D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A80CF1-BB9D-4B9B-B4E1-C1BA9DA04453}"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20A4BE02-839E-18E0-16A8-8A11DC474D78}"/>
              </a:ext>
            </a:extLst>
          </p:cNvPr>
          <p:cNvSpPr>
            <a:spLocks noGrp="1" noRot="1" noChangeAspect="1" noTextEdit="1"/>
          </p:cNvSpPr>
          <p:nvPr>
            <p:ph type="sldImg"/>
          </p:nvPr>
        </p:nvSpPr>
        <p:spPr>
          <a:ln/>
        </p:spPr>
      </p:sp>
      <p:sp>
        <p:nvSpPr>
          <p:cNvPr id="56322" name="Notes Placeholder 2">
            <a:extLst>
              <a:ext uri="{FF2B5EF4-FFF2-40B4-BE49-F238E27FC236}">
                <a16:creationId xmlns:a16="http://schemas.microsoft.com/office/drawing/2014/main" id="{FC8E7714-79FB-FEB8-7357-4FEC1F6141C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6323" name="Slide Number Placeholder 3">
            <a:extLst>
              <a:ext uri="{FF2B5EF4-FFF2-40B4-BE49-F238E27FC236}">
                <a16:creationId xmlns:a16="http://schemas.microsoft.com/office/drawing/2014/main" id="{98904641-1423-0393-B254-468E27EA2EB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B2257D-3D93-4843-A42B-20DB471F1D2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65EDF91C-48A3-FF22-F73C-786F1BC12C10}"/>
              </a:ext>
            </a:extLst>
          </p:cNvPr>
          <p:cNvSpPr>
            <a:spLocks noGrp="1" noRot="1" noChangeAspect="1" noTextEdit="1"/>
          </p:cNvSpPr>
          <p:nvPr>
            <p:ph type="sldImg"/>
          </p:nvPr>
        </p:nvSpPr>
        <p:spPr>
          <a:ln/>
        </p:spPr>
      </p:sp>
      <p:sp>
        <p:nvSpPr>
          <p:cNvPr id="62466" name="Notes Placeholder 2">
            <a:extLst>
              <a:ext uri="{FF2B5EF4-FFF2-40B4-BE49-F238E27FC236}">
                <a16:creationId xmlns:a16="http://schemas.microsoft.com/office/drawing/2014/main" id="{97EE2737-EF49-2D60-BFA2-949F91E344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2467" name="Slide Number Placeholder 3">
            <a:extLst>
              <a:ext uri="{FF2B5EF4-FFF2-40B4-BE49-F238E27FC236}">
                <a16:creationId xmlns:a16="http://schemas.microsoft.com/office/drawing/2014/main" id="{F0B4D7AB-744F-1006-C90F-F56978D608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113F01-6556-4701-AFDB-0FCBF5E8083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A03E234-36B8-11F1-8FA8-235A523839DB}"/>
              </a:ext>
            </a:extLst>
          </p:cNvPr>
          <p:cNvSpPr>
            <a:spLocks noGrp="1" noRot="1" noChangeAspect="1" noChangeArrowheads="1" noTextEdit="1"/>
          </p:cNvSpPr>
          <p:nvPr>
            <p:ph type="sldImg"/>
          </p:nvPr>
        </p:nvSpPr>
        <p:spPr>
          <a:ln/>
        </p:spPr>
      </p:sp>
      <p:sp>
        <p:nvSpPr>
          <p:cNvPr id="67586" name="Rectangle 3">
            <a:extLst>
              <a:ext uri="{FF2B5EF4-FFF2-40B4-BE49-F238E27FC236}">
                <a16:creationId xmlns:a16="http://schemas.microsoft.com/office/drawing/2014/main" id="{E94724B3-612D-BE5C-BFBD-EF552A8F14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E2F6BAF-B215-49FB-1BCE-9C7093770E8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06CA45-13A8-45CD-96AE-AF81B45C4B4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059" name="Rectangle 2">
            <a:extLst>
              <a:ext uri="{FF2B5EF4-FFF2-40B4-BE49-F238E27FC236}">
                <a16:creationId xmlns:a16="http://schemas.microsoft.com/office/drawing/2014/main" id="{4D058F73-C6A2-6DE7-DD84-BE3E20309922}"/>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A153646A-0C56-A190-F9CA-FBF0D3006EBF}"/>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BEA20347-DF24-F197-5891-860697A39719}"/>
              </a:ext>
            </a:extLst>
          </p:cNvPr>
          <p:cNvSpPr>
            <a:spLocks noGrp="1" noRot="1" noChangeAspect="1" noChangeArrowheads="1" noTextEdit="1"/>
          </p:cNvSpPr>
          <p:nvPr>
            <p:ph type="sldImg"/>
          </p:nvPr>
        </p:nvSpPr>
        <p:spPr>
          <a:ln/>
        </p:spPr>
      </p:sp>
      <p:sp>
        <p:nvSpPr>
          <p:cNvPr id="70658" name="Rectangle 3">
            <a:extLst>
              <a:ext uri="{FF2B5EF4-FFF2-40B4-BE49-F238E27FC236}">
                <a16:creationId xmlns:a16="http://schemas.microsoft.com/office/drawing/2014/main" id="{71A356E4-B779-EA32-46D1-8E269D2B52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6CB582F3-BC4D-46FE-F1DC-7531250E52F8}"/>
              </a:ext>
            </a:extLst>
          </p:cNvPr>
          <p:cNvSpPr>
            <a:spLocks noGrp="1" noRot="1" noChangeAspect="1" noTextEdit="1"/>
          </p:cNvSpPr>
          <p:nvPr>
            <p:ph type="sldImg"/>
          </p:nvPr>
        </p:nvSpPr>
        <p:spPr>
          <a:ln/>
        </p:spPr>
      </p:sp>
      <p:sp>
        <p:nvSpPr>
          <p:cNvPr id="25602" name="Notes Placeholder 2">
            <a:extLst>
              <a:ext uri="{FF2B5EF4-FFF2-40B4-BE49-F238E27FC236}">
                <a16:creationId xmlns:a16="http://schemas.microsoft.com/office/drawing/2014/main" id="{0482612B-7AD8-382F-D844-9AEB8AB56F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25603" name="Slide Number Placeholder 3">
            <a:extLst>
              <a:ext uri="{FF2B5EF4-FFF2-40B4-BE49-F238E27FC236}">
                <a16:creationId xmlns:a16="http://schemas.microsoft.com/office/drawing/2014/main" id="{9AC945AC-7F5B-90A4-52A9-F46A47BAC4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380DC3-7728-4580-ACF4-3BF169F6A7DC}"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94F37606-48FA-D64B-38E0-5BCC365BE4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A9D776-A966-4042-A6B9-B86D563AE27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7650" name="Rectangle 2">
            <a:extLst>
              <a:ext uri="{FF2B5EF4-FFF2-40B4-BE49-F238E27FC236}">
                <a16:creationId xmlns:a16="http://schemas.microsoft.com/office/drawing/2014/main" id="{64ADA049-21C9-C710-A058-39F194A4EED7}"/>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31CA30AD-EBDE-A75C-E20A-5D9C0A755E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7C321DFB-488D-E42F-A382-716667A56C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A444AF-D306-44A8-92B2-806E927D88B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1746" name="Rectangle 2">
            <a:extLst>
              <a:ext uri="{FF2B5EF4-FFF2-40B4-BE49-F238E27FC236}">
                <a16:creationId xmlns:a16="http://schemas.microsoft.com/office/drawing/2014/main" id="{B61ABD74-2560-F5AC-FFAE-F43E06106BD5}"/>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39FC01D8-9829-F732-DD3F-E122DB0CBE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1E1E5DF2-74BA-0E58-2AB1-A6FF6ED563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F65469-6797-480E-8D39-97F66659320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842" name="Rectangle 2">
            <a:extLst>
              <a:ext uri="{FF2B5EF4-FFF2-40B4-BE49-F238E27FC236}">
                <a16:creationId xmlns:a16="http://schemas.microsoft.com/office/drawing/2014/main" id="{C7A5386E-5513-895E-4F33-6CF82E16B617}"/>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08D24112-C2D8-EEA3-A9F2-26B9E64A55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A156B1-F738-4947-9F86-C201FDBA6C99}" type="slidenum">
              <a:rPr lang="en-US" smtClean="0"/>
              <a:t>304</a:t>
            </a:fld>
            <a:endParaRPr lang="en-US"/>
          </a:p>
        </p:txBody>
      </p:sp>
    </p:spTree>
    <p:extLst>
      <p:ext uri="{BB962C8B-B14F-4D97-AF65-F5344CB8AC3E}">
        <p14:creationId xmlns:p14="http://schemas.microsoft.com/office/powerpoint/2010/main" val="37059273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AA703F72-A92E-C85E-2BE7-AA8E3259B522}"/>
              </a:ext>
            </a:extLst>
          </p:cNvPr>
          <p:cNvSpPr>
            <a:spLocks noGrp="1" noRot="1" noChangeAspect="1" noTextEdit="1"/>
          </p:cNvSpPr>
          <p:nvPr>
            <p:ph type="sldImg"/>
          </p:nvPr>
        </p:nvSpPr>
        <p:spPr>
          <a:ln/>
        </p:spPr>
      </p:sp>
      <p:sp>
        <p:nvSpPr>
          <p:cNvPr id="47106" name="Notes Placeholder 2">
            <a:extLst>
              <a:ext uri="{FF2B5EF4-FFF2-40B4-BE49-F238E27FC236}">
                <a16:creationId xmlns:a16="http://schemas.microsoft.com/office/drawing/2014/main" id="{FA34CD80-A47C-F602-DDF8-C5F6FFFF03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47107" name="Slide Number Placeholder 3">
            <a:extLst>
              <a:ext uri="{FF2B5EF4-FFF2-40B4-BE49-F238E27FC236}">
                <a16:creationId xmlns:a16="http://schemas.microsoft.com/office/drawing/2014/main" id="{0B12AB7D-B809-E4AA-5676-73E451A7C2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996D1A-5898-40A1-A710-DC478A3FA6F4}"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87C01E45-CC44-2EB6-7960-6BD4EC8A5E29}"/>
              </a:ext>
            </a:extLst>
          </p:cNvPr>
          <p:cNvSpPr>
            <a:spLocks noGrp="1" noRot="1" noChangeAspect="1" noChangeArrowheads="1" noTextEdit="1"/>
          </p:cNvSpPr>
          <p:nvPr>
            <p:ph type="sldImg"/>
          </p:nvPr>
        </p:nvSpPr>
        <p:spPr>
          <a:ln/>
        </p:spPr>
      </p:sp>
      <p:sp>
        <p:nvSpPr>
          <p:cNvPr id="17410" name="Rectangle 3">
            <a:extLst>
              <a:ext uri="{FF2B5EF4-FFF2-40B4-BE49-F238E27FC236}">
                <a16:creationId xmlns:a16="http://schemas.microsoft.com/office/drawing/2014/main" id="{406EA690-8DEF-4E02-86BD-83D934F44A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5CE38058-B2ED-505E-070E-66C4A018D584}"/>
              </a:ext>
            </a:extLst>
          </p:cNvPr>
          <p:cNvSpPr>
            <a:spLocks noGrp="1" noRot="1" noChangeAspect="1" noChangeArrowheads="1" noTextEdit="1"/>
          </p:cNvSpPr>
          <p:nvPr>
            <p:ph type="sldImg"/>
          </p:nvPr>
        </p:nvSpPr>
        <p:spPr>
          <a:ln/>
        </p:spPr>
      </p:sp>
      <p:sp>
        <p:nvSpPr>
          <p:cNvPr id="22530" name="Rectangle 3">
            <a:extLst>
              <a:ext uri="{FF2B5EF4-FFF2-40B4-BE49-F238E27FC236}">
                <a16:creationId xmlns:a16="http://schemas.microsoft.com/office/drawing/2014/main" id="{03907393-B006-6335-914A-A481786266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352C164B-8581-9748-DE2E-6D9C6460E4AF}"/>
              </a:ext>
            </a:extLst>
          </p:cNvPr>
          <p:cNvSpPr>
            <a:spLocks noGrp="1" noRot="1" noChangeAspect="1" noTextEdit="1"/>
          </p:cNvSpPr>
          <p:nvPr>
            <p:ph type="sldImg"/>
          </p:nvPr>
        </p:nvSpPr>
        <p:spPr>
          <a:ln/>
        </p:spPr>
      </p:sp>
      <p:sp>
        <p:nvSpPr>
          <p:cNvPr id="48130" name="Notes Placeholder 2">
            <a:extLst>
              <a:ext uri="{FF2B5EF4-FFF2-40B4-BE49-F238E27FC236}">
                <a16:creationId xmlns:a16="http://schemas.microsoft.com/office/drawing/2014/main" id="{6E5A6184-FCA0-EF9F-01C4-47BD004D4F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so sanh dia chi cua “Hello” va “ANNA”</a:t>
            </a:r>
          </a:p>
        </p:txBody>
      </p:sp>
      <p:sp>
        <p:nvSpPr>
          <p:cNvPr id="48131" name="Slide Number Placeholder 3">
            <a:extLst>
              <a:ext uri="{FF2B5EF4-FFF2-40B4-BE49-F238E27FC236}">
                <a16:creationId xmlns:a16="http://schemas.microsoft.com/office/drawing/2014/main" id="{EAD51C4B-26B3-D0CF-49CA-F31ACC9F22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0F9C5A-DD4D-4DD9-90C9-50FC310F6CD1}"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E2F6BAF-B215-49FB-1BCE-9C7093770E8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06CA45-13A8-45CD-96AE-AF81B45C4B4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059" name="Rectangle 2">
            <a:extLst>
              <a:ext uri="{FF2B5EF4-FFF2-40B4-BE49-F238E27FC236}">
                <a16:creationId xmlns:a16="http://schemas.microsoft.com/office/drawing/2014/main" id="{4D058F73-C6A2-6DE7-DD84-BE3E20309922}"/>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A153646A-0C56-A190-F9CA-FBF0D3006EBF}"/>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504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43C1E724-65F0-285E-7FB1-35E149162604}"/>
              </a:ext>
            </a:extLst>
          </p:cNvPr>
          <p:cNvSpPr>
            <a:spLocks noGrp="1" noRot="1" noChangeAspect="1" noChangeArrowheads="1" noTextEdit="1"/>
          </p:cNvSpPr>
          <p:nvPr>
            <p:ph type="sldImg"/>
          </p:nvPr>
        </p:nvSpPr>
        <p:spPr>
          <a:ln/>
        </p:spPr>
      </p:sp>
      <p:sp>
        <p:nvSpPr>
          <p:cNvPr id="30722" name="Rectangle 3">
            <a:extLst>
              <a:ext uri="{FF2B5EF4-FFF2-40B4-BE49-F238E27FC236}">
                <a16:creationId xmlns:a16="http://schemas.microsoft.com/office/drawing/2014/main" id="{A9E9680C-2B1D-21DB-BD07-3FB1D05417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0BCEC6DB-0C2A-313B-D273-71B41B359B9E}"/>
              </a:ext>
            </a:extLst>
          </p:cNvPr>
          <p:cNvSpPr>
            <a:spLocks noGrp="1" noRot="1" noChangeAspect="1" noTextEdit="1"/>
          </p:cNvSpPr>
          <p:nvPr>
            <p:ph type="sldImg"/>
          </p:nvPr>
        </p:nvSpPr>
        <p:spPr>
          <a:ln/>
        </p:spPr>
      </p:sp>
      <p:sp>
        <p:nvSpPr>
          <p:cNvPr id="49154" name="Notes Placeholder 2">
            <a:extLst>
              <a:ext uri="{FF2B5EF4-FFF2-40B4-BE49-F238E27FC236}">
                <a16:creationId xmlns:a16="http://schemas.microsoft.com/office/drawing/2014/main" id="{3DB425B7-0F48-505A-0292-381188A489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B</a:t>
            </a:r>
            <a:r>
              <a:rPr lang="vi-VN" altLang="en-US">
                <a:latin typeface="Arial" panose="020B0604020202020204" pitchFamily="34" charset="0"/>
                <a:cs typeface="Arial" panose="020B0604020202020204" pitchFamily="34" charset="0"/>
              </a:rPr>
              <a:t>ài tập</a:t>
            </a:r>
            <a:r>
              <a:rPr lang="en-US" altLang="en-US">
                <a:latin typeface="Arial" panose="020B0604020202020204" pitchFamily="34" charset="0"/>
                <a:cs typeface="Arial" panose="020B0604020202020204" pitchFamily="34" charset="0"/>
              </a:rPr>
              <a:t>: N</a:t>
            </a:r>
            <a:r>
              <a:rPr lang="vi-VN" altLang="en-US">
                <a:latin typeface="Arial" panose="020B0604020202020204" pitchFamily="34" charset="0"/>
                <a:cs typeface="Arial" panose="020B0604020202020204" pitchFamily="34" charset="0"/>
              </a:rPr>
              <a:t>hập vào một mảng các số nguyên</a:t>
            </a:r>
          </a:p>
          <a:p>
            <a:r>
              <a:rPr lang="vi-VN" altLang="en-US">
                <a:latin typeface="Arial" panose="020B0604020202020204" pitchFamily="34" charset="0"/>
                <a:cs typeface="Arial" panose="020B0604020202020204" pitchFamily="34" charset="0"/>
              </a:rPr>
              <a:t>a) Đếm xem có bao nhiêu giá trị nguyên khác nhau trong mảng</a:t>
            </a:r>
          </a:p>
          <a:p>
            <a:r>
              <a:rPr lang="vi-VN" altLang="en-US">
                <a:latin typeface="Arial" panose="020B0604020202020204" pitchFamily="34" charset="0"/>
                <a:cs typeface="Arial" panose="020B0604020202020204" pitchFamily="34" charset="0"/>
              </a:rPr>
              <a:t>b) In ra màn hình số lần xuất hiện giá trị của các phần tử trong mảng</a:t>
            </a:r>
          </a:p>
          <a:p>
            <a:r>
              <a:rPr lang="vi-VN" altLang="en-US">
                <a:latin typeface="Arial" panose="020B0604020202020204" pitchFamily="34" charset="0"/>
                <a:cs typeface="Arial" panose="020B0604020202020204" pitchFamily="34" charset="0"/>
              </a:rPr>
              <a:t>c) In ra danh sách các giá trị khác nhau trong mảng, và các vị trí xuất hiện của chúng </a:t>
            </a:r>
            <a:endParaRPr lang="en-US" altLang="en-US">
              <a:latin typeface="Arial" panose="020B0604020202020204" pitchFamily="34" charset="0"/>
              <a:cs typeface="Arial" panose="020B0604020202020204" pitchFamily="34" charset="0"/>
            </a:endParaRPr>
          </a:p>
        </p:txBody>
      </p:sp>
      <p:sp>
        <p:nvSpPr>
          <p:cNvPr id="49155" name="Slide Number Placeholder 3">
            <a:extLst>
              <a:ext uri="{FF2B5EF4-FFF2-40B4-BE49-F238E27FC236}">
                <a16:creationId xmlns:a16="http://schemas.microsoft.com/office/drawing/2014/main" id="{27799CD2-2585-6FFD-1141-DC9893780D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B7F973-C89A-446A-9A04-4742E9D51CD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E2F6BAF-B215-49FB-1BCE-9C7093770E8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06CA45-13A8-45CD-96AE-AF81B45C4B4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059" name="Rectangle 2">
            <a:extLst>
              <a:ext uri="{FF2B5EF4-FFF2-40B4-BE49-F238E27FC236}">
                <a16:creationId xmlns:a16="http://schemas.microsoft.com/office/drawing/2014/main" id="{4D058F73-C6A2-6DE7-DD84-BE3E20309922}"/>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A153646A-0C56-A190-F9CA-FBF0D3006EBF}"/>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3091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E2F6BAF-B215-49FB-1BCE-9C7093770E8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06CA45-13A8-45CD-96AE-AF81B45C4B4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059" name="Rectangle 2">
            <a:extLst>
              <a:ext uri="{FF2B5EF4-FFF2-40B4-BE49-F238E27FC236}">
                <a16:creationId xmlns:a16="http://schemas.microsoft.com/office/drawing/2014/main" id="{4D058F73-C6A2-6DE7-DD84-BE3E20309922}"/>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A153646A-0C56-A190-F9CA-FBF0D3006EBF}"/>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270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E2F6BAF-B215-49FB-1BCE-9C7093770E8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06CA45-13A8-45CD-96AE-AF81B45C4B4D}"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059" name="Rectangle 2">
            <a:extLst>
              <a:ext uri="{FF2B5EF4-FFF2-40B4-BE49-F238E27FC236}">
                <a16:creationId xmlns:a16="http://schemas.microsoft.com/office/drawing/2014/main" id="{4D058F73-C6A2-6DE7-DD84-BE3E20309922}"/>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A153646A-0C56-A190-F9CA-FBF0D3006EBF}"/>
              </a:ext>
            </a:extLst>
          </p:cNvPr>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0871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D8C8-29A6-FDC6-BB8E-52BC0E2214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FD6EF-E7F3-FBAB-4EF7-9A6B33FAC2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DAFB38-719A-BE86-3742-26D23A81CCDE}"/>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5" name="Footer Placeholder 4">
            <a:extLst>
              <a:ext uri="{FF2B5EF4-FFF2-40B4-BE49-F238E27FC236}">
                <a16:creationId xmlns:a16="http://schemas.microsoft.com/office/drawing/2014/main" id="{9F0494C3-6F13-AC1F-2FE3-8BE779B83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CC0FE-14E4-CA80-4349-9BA60694E5B7}"/>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96336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597A-4E9F-93C5-176B-6D0B440289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BB3DBA-C6E8-3E44-361A-41A7248F9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5E5073-7D4B-73BD-0909-802044681FBC}"/>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5" name="Footer Placeholder 4">
            <a:extLst>
              <a:ext uri="{FF2B5EF4-FFF2-40B4-BE49-F238E27FC236}">
                <a16:creationId xmlns:a16="http://schemas.microsoft.com/office/drawing/2014/main" id="{6E43325E-A49E-33BD-E8A8-70F8CC964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837E4-E023-6647-FFCE-7C027831A582}"/>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3048752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A78DCE-188A-8BF6-53DD-F1A8016EA5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A36A3B-CA3E-8BB7-A765-D2913D8FD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35920-AC3D-1F4B-53C8-A8A07A8DFBAE}"/>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5" name="Footer Placeholder 4">
            <a:extLst>
              <a:ext uri="{FF2B5EF4-FFF2-40B4-BE49-F238E27FC236}">
                <a16:creationId xmlns:a16="http://schemas.microsoft.com/office/drawing/2014/main" id="{CE932AC5-9893-C4A6-F7F9-6CF51A0D6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A235B-B8A1-4F12-89F8-3C183E5FF723}"/>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304644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C854BEC3-9629-715B-44F7-BC286977D747}"/>
              </a:ext>
            </a:extLst>
          </p:cNvPr>
          <p:cNvSpPr>
            <a:spLocks noChangeShapeType="1"/>
          </p:cNvSpPr>
          <p:nvPr/>
        </p:nvSpPr>
        <p:spPr bwMode="auto">
          <a:xfrm>
            <a:off x="97536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800">
              <a:latin typeface="Arial" charset="0"/>
              <a:ea typeface="Arial" charset="0"/>
              <a:cs typeface="Arial" charset="0"/>
            </a:endParaRPr>
          </a:p>
        </p:txBody>
      </p:sp>
      <p:grpSp>
        <p:nvGrpSpPr>
          <p:cNvPr id="3" name="Group 8">
            <a:extLst>
              <a:ext uri="{FF2B5EF4-FFF2-40B4-BE49-F238E27FC236}">
                <a16:creationId xmlns:a16="http://schemas.microsoft.com/office/drawing/2014/main" id="{AC62F5AF-7E40-1ABB-6683-92E9B16B55A1}"/>
              </a:ext>
            </a:extLst>
          </p:cNvPr>
          <p:cNvGrpSpPr>
            <a:grpSpLocks/>
          </p:cNvGrpSpPr>
          <p:nvPr/>
        </p:nvGrpSpPr>
        <p:grpSpPr bwMode="auto">
          <a:xfrm>
            <a:off x="9990667" y="2992438"/>
            <a:ext cx="1784351" cy="2189162"/>
            <a:chOff x="4704" y="1885"/>
            <a:chExt cx="843" cy="1379"/>
          </a:xfrm>
        </p:grpSpPr>
        <p:sp>
          <p:nvSpPr>
            <p:cNvPr id="4" name="Oval 9">
              <a:extLst>
                <a:ext uri="{FF2B5EF4-FFF2-40B4-BE49-F238E27FC236}">
                  <a16:creationId xmlns:a16="http://schemas.microsoft.com/office/drawing/2014/main" id="{DA04BBD2-7EC9-CE56-3FA8-B9216C95BC74}"/>
                </a:ext>
              </a:extLst>
            </p:cNvPr>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Oval 10">
              <a:extLst>
                <a:ext uri="{FF2B5EF4-FFF2-40B4-BE49-F238E27FC236}">
                  <a16:creationId xmlns:a16="http://schemas.microsoft.com/office/drawing/2014/main" id="{6615C8D1-F1E6-C8E8-53FF-6A98DA4B16B6}"/>
                </a:ext>
              </a:extLst>
            </p:cNvPr>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Oval 11">
              <a:extLst>
                <a:ext uri="{FF2B5EF4-FFF2-40B4-BE49-F238E27FC236}">
                  <a16:creationId xmlns:a16="http://schemas.microsoft.com/office/drawing/2014/main" id="{C9A71C25-CE8B-3CF7-DE50-3DC02DC995DF}"/>
                </a:ext>
              </a:extLst>
            </p:cNvPr>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Oval 12">
              <a:extLst>
                <a:ext uri="{FF2B5EF4-FFF2-40B4-BE49-F238E27FC236}">
                  <a16:creationId xmlns:a16="http://schemas.microsoft.com/office/drawing/2014/main" id="{35945B01-D725-6454-2313-F5BB71AF261E}"/>
                </a:ext>
              </a:extLst>
            </p:cNvPr>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8" name="Oval 13">
              <a:extLst>
                <a:ext uri="{FF2B5EF4-FFF2-40B4-BE49-F238E27FC236}">
                  <a16:creationId xmlns:a16="http://schemas.microsoft.com/office/drawing/2014/main" id="{7BCF72F7-1971-C957-1FBC-626F63A8074C}"/>
                </a:ext>
              </a:extLst>
            </p:cNvPr>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Oval 14">
              <a:extLst>
                <a:ext uri="{FF2B5EF4-FFF2-40B4-BE49-F238E27FC236}">
                  <a16:creationId xmlns:a16="http://schemas.microsoft.com/office/drawing/2014/main" id="{D5D4FD10-2C1A-22A6-47A4-0A12B4BDA9F9}"/>
                </a:ext>
              </a:extLst>
            </p:cNvPr>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Oval 15">
              <a:extLst>
                <a:ext uri="{FF2B5EF4-FFF2-40B4-BE49-F238E27FC236}">
                  <a16:creationId xmlns:a16="http://schemas.microsoft.com/office/drawing/2014/main" id="{9C4C95C7-24D0-3A5A-111B-DC28490F958E}"/>
                </a:ext>
              </a:extLst>
            </p:cNvPr>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1" name="Oval 16">
              <a:extLst>
                <a:ext uri="{FF2B5EF4-FFF2-40B4-BE49-F238E27FC236}">
                  <a16:creationId xmlns:a16="http://schemas.microsoft.com/office/drawing/2014/main" id="{C981C750-B430-9F77-B7A2-9366BD2F5559}"/>
                </a:ext>
              </a:extLst>
            </p:cNvPr>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2" name="Oval 17">
              <a:extLst>
                <a:ext uri="{FF2B5EF4-FFF2-40B4-BE49-F238E27FC236}">
                  <a16:creationId xmlns:a16="http://schemas.microsoft.com/office/drawing/2014/main" id="{B1865CEE-5739-5D56-3C93-BEF63962A7FD}"/>
                </a:ext>
              </a:extLst>
            </p:cNvPr>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3" name="Oval 18">
              <a:extLst>
                <a:ext uri="{FF2B5EF4-FFF2-40B4-BE49-F238E27FC236}">
                  <a16:creationId xmlns:a16="http://schemas.microsoft.com/office/drawing/2014/main" id="{FFA8A791-2C71-D009-D7D0-927C842572B9}"/>
                </a:ext>
              </a:extLst>
            </p:cNvPr>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4" name="Oval 19">
              <a:extLst>
                <a:ext uri="{FF2B5EF4-FFF2-40B4-BE49-F238E27FC236}">
                  <a16:creationId xmlns:a16="http://schemas.microsoft.com/office/drawing/2014/main" id="{4A36D0D0-7021-7410-AB4D-FACDAC5C7EAE}"/>
                </a:ext>
              </a:extLst>
            </p:cNvPr>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5" name="Oval 20">
              <a:extLst>
                <a:ext uri="{FF2B5EF4-FFF2-40B4-BE49-F238E27FC236}">
                  <a16:creationId xmlns:a16="http://schemas.microsoft.com/office/drawing/2014/main" id="{5A542724-8491-6E28-D13E-D0D674695885}"/>
                </a:ext>
              </a:extLst>
            </p:cNvPr>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6" name="Oval 21">
              <a:extLst>
                <a:ext uri="{FF2B5EF4-FFF2-40B4-BE49-F238E27FC236}">
                  <a16:creationId xmlns:a16="http://schemas.microsoft.com/office/drawing/2014/main" id="{CEBFEDAD-53DE-7D29-7BBC-96CD583ECC08}"/>
                </a:ext>
              </a:extLst>
            </p:cNvPr>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7" name="Oval 22">
              <a:extLst>
                <a:ext uri="{FF2B5EF4-FFF2-40B4-BE49-F238E27FC236}">
                  <a16:creationId xmlns:a16="http://schemas.microsoft.com/office/drawing/2014/main" id="{6EA94588-1C9F-E6D8-326A-AA654B95D4E3}"/>
                </a:ext>
              </a:extLst>
            </p:cNvPr>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8" name="Oval 23">
              <a:extLst>
                <a:ext uri="{FF2B5EF4-FFF2-40B4-BE49-F238E27FC236}">
                  <a16:creationId xmlns:a16="http://schemas.microsoft.com/office/drawing/2014/main" id="{9A8C77FC-8D4A-E742-69AC-0CF0363716A9}"/>
                </a:ext>
              </a:extLst>
            </p:cNvPr>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9" name="Oval 24">
              <a:extLst>
                <a:ext uri="{FF2B5EF4-FFF2-40B4-BE49-F238E27FC236}">
                  <a16:creationId xmlns:a16="http://schemas.microsoft.com/office/drawing/2014/main" id="{98BE4BE3-BB25-0B48-26FF-8359F06C37C1}"/>
                </a:ext>
              </a:extLst>
            </p:cNvPr>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0" name="Oval 25">
              <a:extLst>
                <a:ext uri="{FF2B5EF4-FFF2-40B4-BE49-F238E27FC236}">
                  <a16:creationId xmlns:a16="http://schemas.microsoft.com/office/drawing/2014/main" id="{8A9CA235-A278-64F2-A5FD-C3E540C93A00}"/>
                </a:ext>
              </a:extLst>
            </p:cNvPr>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1" name="Oval 26">
              <a:extLst>
                <a:ext uri="{FF2B5EF4-FFF2-40B4-BE49-F238E27FC236}">
                  <a16:creationId xmlns:a16="http://schemas.microsoft.com/office/drawing/2014/main" id="{E48A523D-72BF-8005-A813-53779706375B}"/>
                </a:ext>
              </a:extLst>
            </p:cNvPr>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2" name="Oval 27">
              <a:extLst>
                <a:ext uri="{FF2B5EF4-FFF2-40B4-BE49-F238E27FC236}">
                  <a16:creationId xmlns:a16="http://schemas.microsoft.com/office/drawing/2014/main" id="{725DB5A0-F4B7-0CC5-FC62-B3920E1486A8}"/>
                </a:ext>
              </a:extLst>
            </p:cNvPr>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3" name="Oval 28">
              <a:extLst>
                <a:ext uri="{FF2B5EF4-FFF2-40B4-BE49-F238E27FC236}">
                  <a16:creationId xmlns:a16="http://schemas.microsoft.com/office/drawing/2014/main" id="{B6766F2B-7BE7-7D59-3955-54B56ABAC9B6}"/>
                </a:ext>
              </a:extLst>
            </p:cNvPr>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4" name="Oval 29">
              <a:extLst>
                <a:ext uri="{FF2B5EF4-FFF2-40B4-BE49-F238E27FC236}">
                  <a16:creationId xmlns:a16="http://schemas.microsoft.com/office/drawing/2014/main" id="{E91E8B23-D540-39CE-B005-13FDE854A130}"/>
                </a:ext>
              </a:extLst>
            </p:cNvPr>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5" name="Oval 30">
              <a:extLst>
                <a:ext uri="{FF2B5EF4-FFF2-40B4-BE49-F238E27FC236}">
                  <a16:creationId xmlns:a16="http://schemas.microsoft.com/office/drawing/2014/main" id="{9BC20B3B-8410-8558-BC03-1A35E639E895}"/>
                </a:ext>
              </a:extLst>
            </p:cNvPr>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6" name="Oval 31">
              <a:extLst>
                <a:ext uri="{FF2B5EF4-FFF2-40B4-BE49-F238E27FC236}">
                  <a16:creationId xmlns:a16="http://schemas.microsoft.com/office/drawing/2014/main" id="{5A9C31DA-6E84-F6C1-2CAC-E8C23F04DFD5}"/>
                </a:ext>
              </a:extLst>
            </p:cNvPr>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7" name="Oval 32">
              <a:extLst>
                <a:ext uri="{FF2B5EF4-FFF2-40B4-BE49-F238E27FC236}">
                  <a16:creationId xmlns:a16="http://schemas.microsoft.com/office/drawing/2014/main" id="{0B2F842B-88DA-B1F1-BBB6-AF595A1FA233}"/>
                </a:ext>
              </a:extLst>
            </p:cNvPr>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8" name="Oval 33">
              <a:extLst>
                <a:ext uri="{FF2B5EF4-FFF2-40B4-BE49-F238E27FC236}">
                  <a16:creationId xmlns:a16="http://schemas.microsoft.com/office/drawing/2014/main" id="{78999063-F84B-2AF5-BD33-27B3594B79DF}"/>
                </a:ext>
              </a:extLst>
            </p:cNvPr>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9" name="Oval 34">
              <a:extLst>
                <a:ext uri="{FF2B5EF4-FFF2-40B4-BE49-F238E27FC236}">
                  <a16:creationId xmlns:a16="http://schemas.microsoft.com/office/drawing/2014/main" id="{975A6BF5-6AE7-A43E-A746-B9D7A8654700}"/>
                </a:ext>
              </a:extLst>
            </p:cNvPr>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0" name="Oval 35">
              <a:extLst>
                <a:ext uri="{FF2B5EF4-FFF2-40B4-BE49-F238E27FC236}">
                  <a16:creationId xmlns:a16="http://schemas.microsoft.com/office/drawing/2014/main" id="{645AC9B2-D736-F8DB-499F-AE77D39AC00C}"/>
                </a:ext>
              </a:extLst>
            </p:cNvPr>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1" name="Oval 36">
              <a:extLst>
                <a:ext uri="{FF2B5EF4-FFF2-40B4-BE49-F238E27FC236}">
                  <a16:creationId xmlns:a16="http://schemas.microsoft.com/office/drawing/2014/main" id="{B5F954AE-D3AC-1E9B-1E0B-32DD5BDCA40D}"/>
                </a:ext>
              </a:extLst>
            </p:cNvPr>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2" name="Oval 37">
              <a:extLst>
                <a:ext uri="{FF2B5EF4-FFF2-40B4-BE49-F238E27FC236}">
                  <a16:creationId xmlns:a16="http://schemas.microsoft.com/office/drawing/2014/main" id="{079C0F40-375C-22AA-B7BA-AFB1F10E97B4}"/>
                </a:ext>
              </a:extLst>
            </p:cNvPr>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3" name="Oval 38">
              <a:extLst>
                <a:ext uri="{FF2B5EF4-FFF2-40B4-BE49-F238E27FC236}">
                  <a16:creationId xmlns:a16="http://schemas.microsoft.com/office/drawing/2014/main" id="{318A8AEF-FD3B-8A23-5FB8-08F1BD84A765}"/>
                </a:ext>
              </a:extLst>
            </p:cNvPr>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4" name="Oval 39">
              <a:extLst>
                <a:ext uri="{FF2B5EF4-FFF2-40B4-BE49-F238E27FC236}">
                  <a16:creationId xmlns:a16="http://schemas.microsoft.com/office/drawing/2014/main" id="{FEAD10B9-200C-1151-0008-2823A3AA47D7}"/>
                </a:ext>
              </a:extLst>
            </p:cNvPr>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
        <p:nvSpPr>
          <p:cNvPr id="35" name="Line 40">
            <a:extLst>
              <a:ext uri="{FF2B5EF4-FFF2-40B4-BE49-F238E27FC236}">
                <a16:creationId xmlns:a16="http://schemas.microsoft.com/office/drawing/2014/main" id="{1DD24D5A-D2BB-71CD-D98B-95A3C9C0259A}"/>
              </a:ext>
            </a:extLst>
          </p:cNvPr>
          <p:cNvSpPr>
            <a:spLocks noChangeShapeType="1"/>
          </p:cNvSpPr>
          <p:nvPr/>
        </p:nvSpPr>
        <p:spPr bwMode="auto">
          <a:xfrm>
            <a:off x="406400" y="2819400"/>
            <a:ext cx="10972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800">
              <a:latin typeface="Arial" charset="0"/>
              <a:ea typeface="Arial" charset="0"/>
              <a:cs typeface="Arial" charset="0"/>
            </a:endParaRPr>
          </a:p>
        </p:txBody>
      </p:sp>
      <p:sp>
        <p:nvSpPr>
          <p:cNvPr id="19459" name="Rectangle 3"/>
          <p:cNvSpPr>
            <a:spLocks noGrp="1" noChangeArrowheads="1"/>
          </p:cNvSpPr>
          <p:nvPr>
            <p:ph type="ctrTitle"/>
          </p:nvPr>
        </p:nvSpPr>
        <p:spPr>
          <a:xfrm>
            <a:off x="421217" y="466725"/>
            <a:ext cx="9042400" cy="2133600"/>
          </a:xfrm>
        </p:spPr>
        <p:txBody>
          <a:bodyPr/>
          <a:lstStyle>
            <a:lvl1pPr algn="r">
              <a:defRPr sz="4800"/>
            </a:lvl1pPr>
          </a:lstStyle>
          <a:p>
            <a:pPr lvl="0"/>
            <a:r>
              <a:rPr lang="en-US" altLang="en-US" noProof="0"/>
              <a:t>Click to edit Master title style</a:t>
            </a:r>
          </a:p>
        </p:txBody>
      </p:sp>
      <p:sp>
        <p:nvSpPr>
          <p:cNvPr id="19460" name="Rectangle 4"/>
          <p:cNvSpPr>
            <a:spLocks noGrp="1" noChangeArrowheads="1"/>
          </p:cNvSpPr>
          <p:nvPr>
            <p:ph type="subTitle" idx="1"/>
          </p:nvPr>
        </p:nvSpPr>
        <p:spPr>
          <a:xfrm>
            <a:off x="1132417" y="3049588"/>
            <a:ext cx="8331200" cy="2362200"/>
          </a:xfrm>
        </p:spPr>
        <p:txBody>
          <a:bodyPr/>
          <a:lstStyle>
            <a:lvl1pPr marL="0" indent="0" algn="r">
              <a:buFont typeface="Wingdings" pitchFamily="2" charset="2"/>
              <a:buNone/>
              <a:defRPr sz="3200"/>
            </a:lvl1pPr>
          </a:lstStyle>
          <a:p>
            <a:pPr lvl="0"/>
            <a:r>
              <a:rPr lang="en-US" altLang="en-US" noProof="0"/>
              <a:t>Click to edit Master subtitle style</a:t>
            </a:r>
          </a:p>
        </p:txBody>
      </p:sp>
      <p:sp>
        <p:nvSpPr>
          <p:cNvPr id="36" name="Rectangle 5">
            <a:extLst>
              <a:ext uri="{FF2B5EF4-FFF2-40B4-BE49-F238E27FC236}">
                <a16:creationId xmlns:a16="http://schemas.microsoft.com/office/drawing/2014/main" id="{F961C327-CF02-531C-F76C-83DE79B5E8A8}"/>
              </a:ext>
            </a:extLst>
          </p:cNvPr>
          <p:cNvSpPr>
            <a:spLocks noGrp="1" noChangeArrowheads="1"/>
          </p:cNvSpPr>
          <p:nvPr>
            <p:ph type="dt" sz="half" idx="10"/>
          </p:nvPr>
        </p:nvSpPr>
        <p:spPr/>
        <p:txBody>
          <a:bodyPr/>
          <a:lstStyle>
            <a:lvl1pPr>
              <a:defRPr/>
            </a:lvl1pPr>
          </a:lstStyle>
          <a:p>
            <a:endParaRPr lang="en-US" altLang="en-US"/>
          </a:p>
        </p:txBody>
      </p:sp>
      <p:sp>
        <p:nvSpPr>
          <p:cNvPr id="37" name="Rectangle 6">
            <a:extLst>
              <a:ext uri="{FF2B5EF4-FFF2-40B4-BE49-F238E27FC236}">
                <a16:creationId xmlns:a16="http://schemas.microsoft.com/office/drawing/2014/main" id="{2D16675E-441F-58B0-2CCE-A75A4A43C022}"/>
              </a:ext>
            </a:extLst>
          </p:cNvPr>
          <p:cNvSpPr>
            <a:spLocks noGrp="1" noChangeArrowheads="1"/>
          </p:cNvSpPr>
          <p:nvPr>
            <p:ph type="ftr" sz="quarter" idx="11"/>
          </p:nvPr>
        </p:nvSpPr>
        <p:spPr/>
        <p:txBody>
          <a:bodyPr/>
          <a:lstStyle>
            <a:lvl1pPr>
              <a:defRPr/>
            </a:lvl1pPr>
          </a:lstStyle>
          <a:p>
            <a:endParaRPr lang="en-US" altLang="en-US"/>
          </a:p>
        </p:txBody>
      </p:sp>
      <p:sp>
        <p:nvSpPr>
          <p:cNvPr id="38" name="Rectangle 7">
            <a:extLst>
              <a:ext uri="{FF2B5EF4-FFF2-40B4-BE49-F238E27FC236}">
                <a16:creationId xmlns:a16="http://schemas.microsoft.com/office/drawing/2014/main" id="{A27617B3-280D-5C01-801C-104FC734CF27}"/>
              </a:ext>
            </a:extLst>
          </p:cNvPr>
          <p:cNvSpPr>
            <a:spLocks noGrp="1" noChangeArrowheads="1"/>
          </p:cNvSpPr>
          <p:nvPr>
            <p:ph type="sldNum" sz="quarter" idx="12"/>
          </p:nvPr>
        </p:nvSpPr>
        <p:spPr/>
        <p:txBody>
          <a:bodyPr/>
          <a:lstStyle>
            <a:lvl1pPr>
              <a:defRPr/>
            </a:lvl1pPr>
          </a:lstStyle>
          <a:p>
            <a:fld id="{92FB8273-1F14-4025-B39C-959225CF0314}" type="slidenum">
              <a:rPr lang="en-US" altLang="en-US"/>
              <a:pPr/>
              <a:t>‹#›</a:t>
            </a:fld>
            <a:endParaRPr lang="en-US" altLang="en-US"/>
          </a:p>
        </p:txBody>
      </p:sp>
    </p:spTree>
    <p:extLst>
      <p:ext uri="{BB962C8B-B14F-4D97-AF65-F5344CB8AC3E}">
        <p14:creationId xmlns:p14="http://schemas.microsoft.com/office/powerpoint/2010/main" val="856290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5387EA5-CF64-D04A-B801-D1FFA00AB1C3}"/>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9B082E84-EEC6-3284-DEF8-D2A1E26A2DA1}"/>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34860798-1095-8C22-881C-B673A0AAF364}"/>
              </a:ext>
            </a:extLst>
          </p:cNvPr>
          <p:cNvSpPr>
            <a:spLocks noGrp="1" noChangeArrowheads="1"/>
          </p:cNvSpPr>
          <p:nvPr>
            <p:ph type="sldNum" sz="quarter" idx="12"/>
          </p:nvPr>
        </p:nvSpPr>
        <p:spPr>
          <a:ln/>
        </p:spPr>
        <p:txBody>
          <a:bodyPr/>
          <a:lstStyle>
            <a:lvl1pPr>
              <a:defRPr/>
            </a:lvl1pPr>
          </a:lstStyle>
          <a:p>
            <a:fld id="{A65D996D-CE17-46CE-90E4-64CE548B6410}" type="slidenum">
              <a:rPr lang="en-US" altLang="en-US"/>
              <a:pPr/>
              <a:t>‹#›</a:t>
            </a:fld>
            <a:endParaRPr lang="en-US" altLang="en-US"/>
          </a:p>
        </p:txBody>
      </p:sp>
    </p:spTree>
    <p:extLst>
      <p:ext uri="{BB962C8B-B14F-4D97-AF65-F5344CB8AC3E}">
        <p14:creationId xmlns:p14="http://schemas.microsoft.com/office/powerpoint/2010/main" val="4145541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F2C8C5E9-EB2A-EF14-3392-115D518D1975}"/>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1CEA340A-3F5D-49E4-2DC6-024919E91E54}"/>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82FB29BC-A17C-6AB0-4F6F-BB64C9808451}"/>
              </a:ext>
            </a:extLst>
          </p:cNvPr>
          <p:cNvSpPr>
            <a:spLocks noGrp="1" noChangeArrowheads="1"/>
          </p:cNvSpPr>
          <p:nvPr>
            <p:ph type="sldNum" sz="quarter" idx="12"/>
          </p:nvPr>
        </p:nvSpPr>
        <p:spPr>
          <a:ln/>
        </p:spPr>
        <p:txBody>
          <a:bodyPr/>
          <a:lstStyle>
            <a:lvl1pPr>
              <a:defRPr/>
            </a:lvl1pPr>
          </a:lstStyle>
          <a:p>
            <a:fld id="{6D49B870-D55D-422B-94BA-083C2FC4815C}" type="slidenum">
              <a:rPr lang="en-US" altLang="en-US"/>
              <a:pPr/>
              <a:t>‹#›</a:t>
            </a:fld>
            <a:endParaRPr lang="en-US" altLang="en-US"/>
          </a:p>
        </p:txBody>
      </p:sp>
    </p:spTree>
    <p:extLst>
      <p:ext uri="{BB962C8B-B14F-4D97-AF65-F5344CB8AC3E}">
        <p14:creationId xmlns:p14="http://schemas.microsoft.com/office/powerpoint/2010/main" val="3031489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19263"/>
            <a:ext cx="53848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ED6D328C-6E74-61CA-27FA-3167C75F420A}"/>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
            <a:extLst>
              <a:ext uri="{FF2B5EF4-FFF2-40B4-BE49-F238E27FC236}">
                <a16:creationId xmlns:a16="http://schemas.microsoft.com/office/drawing/2014/main" id="{121728EF-3A77-1D1E-0C52-8EAA24A37F72}"/>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7">
            <a:extLst>
              <a:ext uri="{FF2B5EF4-FFF2-40B4-BE49-F238E27FC236}">
                <a16:creationId xmlns:a16="http://schemas.microsoft.com/office/drawing/2014/main" id="{651D341D-4A51-117A-8CEE-11F9A01F0F63}"/>
              </a:ext>
            </a:extLst>
          </p:cNvPr>
          <p:cNvSpPr>
            <a:spLocks noGrp="1" noChangeArrowheads="1"/>
          </p:cNvSpPr>
          <p:nvPr>
            <p:ph type="sldNum" sz="quarter" idx="12"/>
          </p:nvPr>
        </p:nvSpPr>
        <p:spPr>
          <a:ln/>
        </p:spPr>
        <p:txBody>
          <a:bodyPr/>
          <a:lstStyle>
            <a:lvl1pPr>
              <a:defRPr/>
            </a:lvl1pPr>
          </a:lstStyle>
          <a:p>
            <a:fld id="{07ED2734-2300-4CE6-B31B-CE0FD3460970}" type="slidenum">
              <a:rPr lang="en-US" altLang="en-US"/>
              <a:pPr/>
              <a:t>‹#›</a:t>
            </a:fld>
            <a:endParaRPr lang="en-US" altLang="en-US"/>
          </a:p>
        </p:txBody>
      </p:sp>
    </p:spTree>
    <p:extLst>
      <p:ext uri="{BB962C8B-B14F-4D97-AF65-F5344CB8AC3E}">
        <p14:creationId xmlns:p14="http://schemas.microsoft.com/office/powerpoint/2010/main" val="2177792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FFE5BD12-AE8B-A304-276F-B46240DF98ED}"/>
              </a:ext>
            </a:extLst>
          </p:cNvPr>
          <p:cNvSpPr>
            <a:spLocks noGrp="1" noChangeArrowheads="1"/>
          </p:cNvSpPr>
          <p:nvPr>
            <p:ph type="dt" sz="half" idx="10"/>
          </p:nvPr>
        </p:nvSpPr>
        <p:spPr>
          <a:ln/>
        </p:spPr>
        <p:txBody>
          <a:bodyPr/>
          <a:lstStyle>
            <a:lvl1pPr>
              <a:defRPr/>
            </a:lvl1pPr>
          </a:lstStyle>
          <a:p>
            <a:endParaRPr lang="en-US" altLang="en-US"/>
          </a:p>
        </p:txBody>
      </p:sp>
      <p:sp>
        <p:nvSpPr>
          <p:cNvPr id="8" name="Rectangle 6">
            <a:extLst>
              <a:ext uri="{FF2B5EF4-FFF2-40B4-BE49-F238E27FC236}">
                <a16:creationId xmlns:a16="http://schemas.microsoft.com/office/drawing/2014/main" id="{CFD20626-C3C1-F44A-AAB7-094A1381E9F2}"/>
              </a:ext>
            </a:extLst>
          </p:cNvPr>
          <p:cNvSpPr>
            <a:spLocks noGrp="1" noChangeArrowheads="1"/>
          </p:cNvSpPr>
          <p:nvPr>
            <p:ph type="ftr" sz="quarter" idx="11"/>
          </p:nvPr>
        </p:nvSpPr>
        <p:spPr>
          <a:ln/>
        </p:spPr>
        <p:txBody>
          <a:bodyPr/>
          <a:lstStyle>
            <a:lvl1pPr>
              <a:defRPr/>
            </a:lvl1pPr>
          </a:lstStyle>
          <a:p>
            <a:endParaRPr lang="en-US" altLang="en-US"/>
          </a:p>
        </p:txBody>
      </p:sp>
      <p:sp>
        <p:nvSpPr>
          <p:cNvPr id="9" name="Rectangle 7">
            <a:extLst>
              <a:ext uri="{FF2B5EF4-FFF2-40B4-BE49-F238E27FC236}">
                <a16:creationId xmlns:a16="http://schemas.microsoft.com/office/drawing/2014/main" id="{D3411865-1984-606E-B3E1-EC3F844DF3CC}"/>
              </a:ext>
            </a:extLst>
          </p:cNvPr>
          <p:cNvSpPr>
            <a:spLocks noGrp="1" noChangeArrowheads="1"/>
          </p:cNvSpPr>
          <p:nvPr>
            <p:ph type="sldNum" sz="quarter" idx="12"/>
          </p:nvPr>
        </p:nvSpPr>
        <p:spPr>
          <a:ln/>
        </p:spPr>
        <p:txBody>
          <a:bodyPr/>
          <a:lstStyle>
            <a:lvl1pPr>
              <a:defRPr/>
            </a:lvl1pPr>
          </a:lstStyle>
          <a:p>
            <a:fld id="{91BF1249-9FC3-4DFF-9A77-B941F4D1336D}" type="slidenum">
              <a:rPr lang="en-US" altLang="en-US"/>
              <a:pPr/>
              <a:t>‹#›</a:t>
            </a:fld>
            <a:endParaRPr lang="en-US" altLang="en-US"/>
          </a:p>
        </p:txBody>
      </p:sp>
    </p:spTree>
    <p:extLst>
      <p:ext uri="{BB962C8B-B14F-4D97-AF65-F5344CB8AC3E}">
        <p14:creationId xmlns:p14="http://schemas.microsoft.com/office/powerpoint/2010/main" val="422884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8EFB6F29-E028-2087-1576-15AC6DDCA284}"/>
              </a:ext>
            </a:extLst>
          </p:cNvPr>
          <p:cNvSpPr>
            <a:spLocks noGrp="1" noChangeArrowheads="1"/>
          </p:cNvSpPr>
          <p:nvPr>
            <p:ph type="dt" sz="half" idx="10"/>
          </p:nvPr>
        </p:nvSpPr>
        <p:spPr>
          <a:ln/>
        </p:spPr>
        <p:txBody>
          <a:bodyPr/>
          <a:lstStyle>
            <a:lvl1pPr>
              <a:defRPr/>
            </a:lvl1pPr>
          </a:lstStyle>
          <a:p>
            <a:endParaRPr lang="en-US" altLang="en-US"/>
          </a:p>
        </p:txBody>
      </p:sp>
      <p:sp>
        <p:nvSpPr>
          <p:cNvPr id="4" name="Rectangle 6">
            <a:extLst>
              <a:ext uri="{FF2B5EF4-FFF2-40B4-BE49-F238E27FC236}">
                <a16:creationId xmlns:a16="http://schemas.microsoft.com/office/drawing/2014/main" id="{F1897642-A977-619E-D41D-3BB4EBC9E559}"/>
              </a:ext>
            </a:extLst>
          </p:cNvPr>
          <p:cNvSpPr>
            <a:spLocks noGrp="1" noChangeArrowheads="1"/>
          </p:cNvSpPr>
          <p:nvPr>
            <p:ph type="ftr" sz="quarter" idx="11"/>
          </p:nvPr>
        </p:nvSpPr>
        <p:spPr>
          <a:ln/>
        </p:spPr>
        <p:txBody>
          <a:bodyPr/>
          <a:lstStyle>
            <a:lvl1pPr>
              <a:defRPr/>
            </a:lvl1pPr>
          </a:lstStyle>
          <a:p>
            <a:endParaRPr lang="en-US" altLang="en-US"/>
          </a:p>
        </p:txBody>
      </p:sp>
      <p:sp>
        <p:nvSpPr>
          <p:cNvPr id="5" name="Rectangle 7">
            <a:extLst>
              <a:ext uri="{FF2B5EF4-FFF2-40B4-BE49-F238E27FC236}">
                <a16:creationId xmlns:a16="http://schemas.microsoft.com/office/drawing/2014/main" id="{AB4D7A5C-5EF7-4B1A-D37C-C6C9DCD79A79}"/>
              </a:ext>
            </a:extLst>
          </p:cNvPr>
          <p:cNvSpPr>
            <a:spLocks noGrp="1" noChangeArrowheads="1"/>
          </p:cNvSpPr>
          <p:nvPr>
            <p:ph type="sldNum" sz="quarter" idx="12"/>
          </p:nvPr>
        </p:nvSpPr>
        <p:spPr>
          <a:ln/>
        </p:spPr>
        <p:txBody>
          <a:bodyPr/>
          <a:lstStyle>
            <a:lvl1pPr>
              <a:defRPr/>
            </a:lvl1pPr>
          </a:lstStyle>
          <a:p>
            <a:fld id="{3E2AFBF5-3086-42A5-8838-37AB772C4231}" type="slidenum">
              <a:rPr lang="en-US" altLang="en-US"/>
              <a:pPr/>
              <a:t>‹#›</a:t>
            </a:fld>
            <a:endParaRPr lang="en-US" altLang="en-US"/>
          </a:p>
        </p:txBody>
      </p:sp>
    </p:spTree>
    <p:extLst>
      <p:ext uri="{BB962C8B-B14F-4D97-AF65-F5344CB8AC3E}">
        <p14:creationId xmlns:p14="http://schemas.microsoft.com/office/powerpoint/2010/main" val="2799799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49DE383-7422-C524-24E5-76EAFA36D5F1}"/>
              </a:ext>
            </a:extLst>
          </p:cNvPr>
          <p:cNvSpPr>
            <a:spLocks noGrp="1" noChangeArrowheads="1"/>
          </p:cNvSpPr>
          <p:nvPr>
            <p:ph type="dt" sz="half" idx="10"/>
          </p:nvPr>
        </p:nvSpPr>
        <p:spPr>
          <a:ln/>
        </p:spPr>
        <p:txBody>
          <a:bodyPr/>
          <a:lstStyle>
            <a:lvl1pPr>
              <a:defRPr/>
            </a:lvl1pPr>
          </a:lstStyle>
          <a:p>
            <a:endParaRPr lang="en-US" altLang="en-US"/>
          </a:p>
        </p:txBody>
      </p:sp>
      <p:sp>
        <p:nvSpPr>
          <p:cNvPr id="3" name="Rectangle 6">
            <a:extLst>
              <a:ext uri="{FF2B5EF4-FFF2-40B4-BE49-F238E27FC236}">
                <a16:creationId xmlns:a16="http://schemas.microsoft.com/office/drawing/2014/main" id="{F52125E8-A839-AD0C-3DB0-9E493E9BE4B9}"/>
              </a:ext>
            </a:extLst>
          </p:cNvPr>
          <p:cNvSpPr>
            <a:spLocks noGrp="1" noChangeArrowheads="1"/>
          </p:cNvSpPr>
          <p:nvPr>
            <p:ph type="ftr" sz="quarter" idx="11"/>
          </p:nvPr>
        </p:nvSpPr>
        <p:spPr>
          <a:ln/>
        </p:spPr>
        <p:txBody>
          <a:bodyPr/>
          <a:lstStyle>
            <a:lvl1pPr>
              <a:defRPr/>
            </a:lvl1pPr>
          </a:lstStyle>
          <a:p>
            <a:endParaRPr lang="en-US" altLang="en-US"/>
          </a:p>
        </p:txBody>
      </p:sp>
      <p:sp>
        <p:nvSpPr>
          <p:cNvPr id="4" name="Rectangle 7">
            <a:extLst>
              <a:ext uri="{FF2B5EF4-FFF2-40B4-BE49-F238E27FC236}">
                <a16:creationId xmlns:a16="http://schemas.microsoft.com/office/drawing/2014/main" id="{5718A5C1-A65C-A0B6-8E9D-CB98B4AECADD}"/>
              </a:ext>
            </a:extLst>
          </p:cNvPr>
          <p:cNvSpPr>
            <a:spLocks noGrp="1" noChangeArrowheads="1"/>
          </p:cNvSpPr>
          <p:nvPr>
            <p:ph type="sldNum" sz="quarter" idx="12"/>
          </p:nvPr>
        </p:nvSpPr>
        <p:spPr>
          <a:ln/>
        </p:spPr>
        <p:txBody>
          <a:bodyPr/>
          <a:lstStyle>
            <a:lvl1pPr>
              <a:defRPr/>
            </a:lvl1pPr>
          </a:lstStyle>
          <a:p>
            <a:fld id="{9CC5846D-31BF-4220-AE1F-4EE51E15E21E}" type="slidenum">
              <a:rPr lang="en-US" altLang="en-US"/>
              <a:pPr/>
              <a:t>‹#›</a:t>
            </a:fld>
            <a:endParaRPr lang="en-US" altLang="en-US"/>
          </a:p>
        </p:txBody>
      </p:sp>
    </p:spTree>
    <p:extLst>
      <p:ext uri="{BB962C8B-B14F-4D97-AF65-F5344CB8AC3E}">
        <p14:creationId xmlns:p14="http://schemas.microsoft.com/office/powerpoint/2010/main" val="2251282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C5DA4393-F153-A0B6-D7C6-5F0025061333}"/>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
            <a:extLst>
              <a:ext uri="{FF2B5EF4-FFF2-40B4-BE49-F238E27FC236}">
                <a16:creationId xmlns:a16="http://schemas.microsoft.com/office/drawing/2014/main" id="{545AD000-0AFE-3477-EDB0-BDF3D4BEBC8E}"/>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7">
            <a:extLst>
              <a:ext uri="{FF2B5EF4-FFF2-40B4-BE49-F238E27FC236}">
                <a16:creationId xmlns:a16="http://schemas.microsoft.com/office/drawing/2014/main" id="{D0E263EF-87D6-6218-D835-955EFFBEE93A}"/>
              </a:ext>
            </a:extLst>
          </p:cNvPr>
          <p:cNvSpPr>
            <a:spLocks noGrp="1" noChangeArrowheads="1"/>
          </p:cNvSpPr>
          <p:nvPr>
            <p:ph type="sldNum" sz="quarter" idx="12"/>
          </p:nvPr>
        </p:nvSpPr>
        <p:spPr>
          <a:ln/>
        </p:spPr>
        <p:txBody>
          <a:bodyPr/>
          <a:lstStyle>
            <a:lvl1pPr>
              <a:defRPr/>
            </a:lvl1pPr>
          </a:lstStyle>
          <a:p>
            <a:fld id="{62DE3BC8-27E4-404D-9448-767584643049}" type="slidenum">
              <a:rPr lang="en-US" altLang="en-US"/>
              <a:pPr/>
              <a:t>‹#›</a:t>
            </a:fld>
            <a:endParaRPr lang="en-US" altLang="en-US"/>
          </a:p>
        </p:txBody>
      </p:sp>
    </p:spTree>
    <p:extLst>
      <p:ext uri="{BB962C8B-B14F-4D97-AF65-F5344CB8AC3E}">
        <p14:creationId xmlns:p14="http://schemas.microsoft.com/office/powerpoint/2010/main" val="632122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3293-D130-DA8F-06A6-8075E4A040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DAC5B-CFA2-4C18-DF34-FAA95EACA8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7392A-A61A-169C-3C86-C83244057ECA}"/>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5" name="Footer Placeholder 4">
            <a:extLst>
              <a:ext uri="{FF2B5EF4-FFF2-40B4-BE49-F238E27FC236}">
                <a16:creationId xmlns:a16="http://schemas.microsoft.com/office/drawing/2014/main" id="{5F4C2A19-9834-B793-6774-BDBF49CC0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E6E20-85AC-07D8-9FDA-3396B3CAE1EF}"/>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1989481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7432BF76-8B09-02AE-5AE3-AD5F17DA00E6}"/>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
            <a:extLst>
              <a:ext uri="{FF2B5EF4-FFF2-40B4-BE49-F238E27FC236}">
                <a16:creationId xmlns:a16="http://schemas.microsoft.com/office/drawing/2014/main" id="{C170DAAE-591E-F7EA-7CAC-201EF15DCF54}"/>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7">
            <a:extLst>
              <a:ext uri="{FF2B5EF4-FFF2-40B4-BE49-F238E27FC236}">
                <a16:creationId xmlns:a16="http://schemas.microsoft.com/office/drawing/2014/main" id="{54FC5684-99F1-6412-9B34-F40B0879DE76}"/>
              </a:ext>
            </a:extLst>
          </p:cNvPr>
          <p:cNvSpPr>
            <a:spLocks noGrp="1" noChangeArrowheads="1"/>
          </p:cNvSpPr>
          <p:nvPr>
            <p:ph type="sldNum" sz="quarter" idx="12"/>
          </p:nvPr>
        </p:nvSpPr>
        <p:spPr>
          <a:ln/>
        </p:spPr>
        <p:txBody>
          <a:bodyPr/>
          <a:lstStyle>
            <a:lvl1pPr>
              <a:defRPr/>
            </a:lvl1pPr>
          </a:lstStyle>
          <a:p>
            <a:fld id="{633E098B-0827-4457-9FE8-F9F169BF5CCD}" type="slidenum">
              <a:rPr lang="en-US" altLang="en-US"/>
              <a:pPr/>
              <a:t>‹#›</a:t>
            </a:fld>
            <a:endParaRPr lang="en-US" altLang="en-US"/>
          </a:p>
        </p:txBody>
      </p:sp>
    </p:spTree>
    <p:extLst>
      <p:ext uri="{BB962C8B-B14F-4D97-AF65-F5344CB8AC3E}">
        <p14:creationId xmlns:p14="http://schemas.microsoft.com/office/powerpoint/2010/main" val="2553386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39B6C23-F50C-039C-541E-0F4CB2170190}"/>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07CE165F-B90D-C41A-7B25-080E93D2DF18}"/>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6B193E16-B23E-4233-96D1-470C96D568D4}"/>
              </a:ext>
            </a:extLst>
          </p:cNvPr>
          <p:cNvSpPr>
            <a:spLocks noGrp="1" noChangeArrowheads="1"/>
          </p:cNvSpPr>
          <p:nvPr>
            <p:ph type="sldNum" sz="quarter" idx="12"/>
          </p:nvPr>
        </p:nvSpPr>
        <p:spPr>
          <a:ln/>
        </p:spPr>
        <p:txBody>
          <a:bodyPr/>
          <a:lstStyle>
            <a:lvl1pPr>
              <a:defRPr/>
            </a:lvl1pPr>
          </a:lstStyle>
          <a:p>
            <a:fld id="{4F881234-E2E3-40BF-9292-8FC9515DA82C}" type="slidenum">
              <a:rPr lang="en-US" altLang="en-US"/>
              <a:pPr/>
              <a:t>‹#›</a:t>
            </a:fld>
            <a:endParaRPr lang="en-US" altLang="en-US"/>
          </a:p>
        </p:txBody>
      </p:sp>
    </p:spTree>
    <p:extLst>
      <p:ext uri="{BB962C8B-B14F-4D97-AF65-F5344CB8AC3E}">
        <p14:creationId xmlns:p14="http://schemas.microsoft.com/office/powerpoint/2010/main" val="13192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22239"/>
            <a:ext cx="27432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22239"/>
            <a:ext cx="80264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1D79467B-ABB2-DDC6-BF96-54B6224D39BA}"/>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A5DF3ECF-785F-1FA6-00A4-E78C70714316}"/>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E006E54D-CCE3-0F57-39E9-B4E00387EB8B}"/>
              </a:ext>
            </a:extLst>
          </p:cNvPr>
          <p:cNvSpPr>
            <a:spLocks noGrp="1" noChangeArrowheads="1"/>
          </p:cNvSpPr>
          <p:nvPr>
            <p:ph type="sldNum" sz="quarter" idx="12"/>
          </p:nvPr>
        </p:nvSpPr>
        <p:spPr>
          <a:ln/>
        </p:spPr>
        <p:txBody>
          <a:bodyPr/>
          <a:lstStyle>
            <a:lvl1pPr>
              <a:defRPr/>
            </a:lvl1pPr>
          </a:lstStyle>
          <a:p>
            <a:fld id="{37FC9CF3-A943-4321-AC73-500924E1EF46}" type="slidenum">
              <a:rPr lang="en-US" altLang="en-US"/>
              <a:pPr/>
              <a:t>‹#›</a:t>
            </a:fld>
            <a:endParaRPr lang="en-US" altLang="en-US"/>
          </a:p>
        </p:txBody>
      </p:sp>
    </p:spTree>
    <p:extLst>
      <p:ext uri="{BB962C8B-B14F-4D97-AF65-F5344CB8AC3E}">
        <p14:creationId xmlns:p14="http://schemas.microsoft.com/office/powerpoint/2010/main" val="2424343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E3CEDC5B-220D-9A9A-59EE-24F56238C450}"/>
              </a:ext>
            </a:extLst>
          </p:cNvPr>
          <p:cNvSpPr>
            <a:spLocks noChangeShapeType="1"/>
          </p:cNvSpPr>
          <p:nvPr/>
        </p:nvSpPr>
        <p:spPr bwMode="auto">
          <a:xfrm>
            <a:off x="97536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 name="Group 8">
            <a:extLst>
              <a:ext uri="{FF2B5EF4-FFF2-40B4-BE49-F238E27FC236}">
                <a16:creationId xmlns:a16="http://schemas.microsoft.com/office/drawing/2014/main" id="{6C760CA6-9227-915B-B8F8-9B6A385BF1DB}"/>
              </a:ext>
            </a:extLst>
          </p:cNvPr>
          <p:cNvGrpSpPr>
            <a:grpSpLocks/>
          </p:cNvGrpSpPr>
          <p:nvPr/>
        </p:nvGrpSpPr>
        <p:grpSpPr bwMode="auto">
          <a:xfrm>
            <a:off x="9990138" y="2992438"/>
            <a:ext cx="1784350" cy="2189162"/>
            <a:chOff x="4704" y="1885"/>
            <a:chExt cx="843" cy="1379"/>
          </a:xfrm>
        </p:grpSpPr>
        <p:sp>
          <p:nvSpPr>
            <p:cNvPr id="4" name="Oval 9">
              <a:extLst>
                <a:ext uri="{FF2B5EF4-FFF2-40B4-BE49-F238E27FC236}">
                  <a16:creationId xmlns:a16="http://schemas.microsoft.com/office/drawing/2014/main" id="{15BB60E8-7EA4-8896-8EAA-4B94B1D59C6F}"/>
                </a:ext>
              </a:extLst>
            </p:cNvPr>
            <p:cNvSpPr>
              <a:spLocks noChangeArrowheads="1"/>
            </p:cNvSpPr>
            <p:nvPr/>
          </p:nvSpPr>
          <p:spPr bwMode="auto">
            <a:xfrm>
              <a:off x="4704"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5" name="Oval 10">
              <a:extLst>
                <a:ext uri="{FF2B5EF4-FFF2-40B4-BE49-F238E27FC236}">
                  <a16:creationId xmlns:a16="http://schemas.microsoft.com/office/drawing/2014/main" id="{57D2F6FC-5015-3E22-0673-47E1DAA0CAC6}"/>
                </a:ext>
              </a:extLst>
            </p:cNvPr>
            <p:cNvSpPr>
              <a:spLocks noChangeArrowheads="1"/>
            </p:cNvSpPr>
            <p:nvPr/>
          </p:nvSpPr>
          <p:spPr bwMode="auto">
            <a:xfrm>
              <a:off x="4883"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6" name="Oval 11">
              <a:extLst>
                <a:ext uri="{FF2B5EF4-FFF2-40B4-BE49-F238E27FC236}">
                  <a16:creationId xmlns:a16="http://schemas.microsoft.com/office/drawing/2014/main" id="{9CA7164D-8E89-6D0B-3D4B-FEBFC9F043DF}"/>
                </a:ext>
              </a:extLst>
            </p:cNvPr>
            <p:cNvSpPr>
              <a:spLocks noChangeArrowheads="1"/>
            </p:cNvSpPr>
            <p:nvPr/>
          </p:nvSpPr>
          <p:spPr bwMode="auto">
            <a:xfrm>
              <a:off x="5062" y="1885"/>
              <a:ext cx="128"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7" name="Oval 12">
              <a:extLst>
                <a:ext uri="{FF2B5EF4-FFF2-40B4-BE49-F238E27FC236}">
                  <a16:creationId xmlns:a16="http://schemas.microsoft.com/office/drawing/2014/main" id="{5ADE8FD7-F881-E867-2E7E-7BED422B39AC}"/>
                </a:ext>
              </a:extLst>
            </p:cNvPr>
            <p:cNvSpPr>
              <a:spLocks noChangeArrowheads="1"/>
            </p:cNvSpPr>
            <p:nvPr/>
          </p:nvSpPr>
          <p:spPr bwMode="auto">
            <a:xfrm>
              <a:off x="4704"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8" name="Oval 13">
              <a:extLst>
                <a:ext uri="{FF2B5EF4-FFF2-40B4-BE49-F238E27FC236}">
                  <a16:creationId xmlns:a16="http://schemas.microsoft.com/office/drawing/2014/main" id="{78E79C80-A799-B58F-63A9-D7C4D0456E0C}"/>
                </a:ext>
              </a:extLst>
            </p:cNvPr>
            <p:cNvSpPr>
              <a:spLocks noChangeArrowheads="1"/>
            </p:cNvSpPr>
            <p:nvPr/>
          </p:nvSpPr>
          <p:spPr bwMode="auto">
            <a:xfrm>
              <a:off x="4883"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9" name="Oval 14">
              <a:extLst>
                <a:ext uri="{FF2B5EF4-FFF2-40B4-BE49-F238E27FC236}">
                  <a16:creationId xmlns:a16="http://schemas.microsoft.com/office/drawing/2014/main" id="{FCA61B2D-7EFB-3F2C-8B75-63982DD8ED04}"/>
                </a:ext>
              </a:extLst>
            </p:cNvPr>
            <p:cNvSpPr>
              <a:spLocks noChangeArrowheads="1"/>
            </p:cNvSpPr>
            <p:nvPr/>
          </p:nvSpPr>
          <p:spPr bwMode="auto">
            <a:xfrm>
              <a:off x="5062" y="2064"/>
              <a:ext cx="128"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 name="Oval 15">
              <a:extLst>
                <a:ext uri="{FF2B5EF4-FFF2-40B4-BE49-F238E27FC236}">
                  <a16:creationId xmlns:a16="http://schemas.microsoft.com/office/drawing/2014/main" id="{B65F89A4-6F73-1ECB-77AF-00889DDDD2EB}"/>
                </a:ext>
              </a:extLst>
            </p:cNvPr>
            <p:cNvSpPr>
              <a:spLocks noChangeArrowheads="1"/>
            </p:cNvSpPr>
            <p:nvPr/>
          </p:nvSpPr>
          <p:spPr bwMode="auto">
            <a:xfrm>
              <a:off x="5241" y="2064"/>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1" name="Oval 16">
              <a:extLst>
                <a:ext uri="{FF2B5EF4-FFF2-40B4-BE49-F238E27FC236}">
                  <a16:creationId xmlns:a16="http://schemas.microsoft.com/office/drawing/2014/main" id="{A3583660-2F18-35E0-38E6-3F9B4A80851A}"/>
                </a:ext>
              </a:extLst>
            </p:cNvPr>
            <p:cNvSpPr>
              <a:spLocks noChangeArrowheads="1"/>
            </p:cNvSpPr>
            <p:nvPr/>
          </p:nvSpPr>
          <p:spPr bwMode="auto">
            <a:xfrm>
              <a:off x="4704" y="2243"/>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2" name="Oval 17">
              <a:extLst>
                <a:ext uri="{FF2B5EF4-FFF2-40B4-BE49-F238E27FC236}">
                  <a16:creationId xmlns:a16="http://schemas.microsoft.com/office/drawing/2014/main" id="{5B506657-F704-7594-AEE6-FD3329167EDB}"/>
                </a:ext>
              </a:extLst>
            </p:cNvPr>
            <p:cNvSpPr>
              <a:spLocks noChangeArrowheads="1"/>
            </p:cNvSpPr>
            <p:nvPr/>
          </p:nvSpPr>
          <p:spPr bwMode="auto">
            <a:xfrm>
              <a:off x="4883" y="2243"/>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3" name="Oval 18">
              <a:extLst>
                <a:ext uri="{FF2B5EF4-FFF2-40B4-BE49-F238E27FC236}">
                  <a16:creationId xmlns:a16="http://schemas.microsoft.com/office/drawing/2014/main" id="{FF1720C3-FC30-20E5-1EAF-9642ECFFC302}"/>
                </a:ext>
              </a:extLst>
            </p:cNvPr>
            <p:cNvSpPr>
              <a:spLocks noChangeArrowheads="1"/>
            </p:cNvSpPr>
            <p:nvPr/>
          </p:nvSpPr>
          <p:spPr bwMode="auto">
            <a:xfrm>
              <a:off x="5062" y="2243"/>
              <a:ext cx="128"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4" name="Oval 19">
              <a:extLst>
                <a:ext uri="{FF2B5EF4-FFF2-40B4-BE49-F238E27FC236}">
                  <a16:creationId xmlns:a16="http://schemas.microsoft.com/office/drawing/2014/main" id="{928F4FD0-8347-2403-B5B7-0BB11F7EFFB4}"/>
                </a:ext>
              </a:extLst>
            </p:cNvPr>
            <p:cNvSpPr>
              <a:spLocks noChangeArrowheads="1"/>
            </p:cNvSpPr>
            <p:nvPr/>
          </p:nvSpPr>
          <p:spPr bwMode="auto">
            <a:xfrm>
              <a:off x="5241" y="2243"/>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5" name="Oval 20">
              <a:extLst>
                <a:ext uri="{FF2B5EF4-FFF2-40B4-BE49-F238E27FC236}">
                  <a16:creationId xmlns:a16="http://schemas.microsoft.com/office/drawing/2014/main" id="{BCB0C29F-552D-B6E2-1FF9-2C5006B39CF2}"/>
                </a:ext>
              </a:extLst>
            </p:cNvPr>
            <p:cNvSpPr>
              <a:spLocks noChangeArrowheads="1"/>
            </p:cNvSpPr>
            <p:nvPr/>
          </p:nvSpPr>
          <p:spPr bwMode="auto">
            <a:xfrm>
              <a:off x="5420" y="2243"/>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6" name="Oval 21">
              <a:extLst>
                <a:ext uri="{FF2B5EF4-FFF2-40B4-BE49-F238E27FC236}">
                  <a16:creationId xmlns:a16="http://schemas.microsoft.com/office/drawing/2014/main" id="{60FCD9D3-6F53-39A2-201B-2B6CD425BDDE}"/>
                </a:ext>
              </a:extLst>
            </p:cNvPr>
            <p:cNvSpPr>
              <a:spLocks noChangeArrowheads="1"/>
            </p:cNvSpPr>
            <p:nvPr/>
          </p:nvSpPr>
          <p:spPr bwMode="auto">
            <a:xfrm>
              <a:off x="4704" y="2421"/>
              <a:ext cx="127" cy="128"/>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7" name="Oval 22">
              <a:extLst>
                <a:ext uri="{FF2B5EF4-FFF2-40B4-BE49-F238E27FC236}">
                  <a16:creationId xmlns:a16="http://schemas.microsoft.com/office/drawing/2014/main" id="{5AD8489F-ECDB-43FC-45BF-B3C26472E9D6}"/>
                </a:ext>
              </a:extLst>
            </p:cNvPr>
            <p:cNvSpPr>
              <a:spLocks noChangeArrowheads="1"/>
            </p:cNvSpPr>
            <p:nvPr/>
          </p:nvSpPr>
          <p:spPr bwMode="auto">
            <a:xfrm>
              <a:off x="4883" y="2421"/>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8" name="Oval 23">
              <a:extLst>
                <a:ext uri="{FF2B5EF4-FFF2-40B4-BE49-F238E27FC236}">
                  <a16:creationId xmlns:a16="http://schemas.microsoft.com/office/drawing/2014/main" id="{D055F3D5-4AAB-CBBA-5EC9-5DBA43DA1894}"/>
                </a:ext>
              </a:extLst>
            </p:cNvPr>
            <p:cNvSpPr>
              <a:spLocks noChangeArrowheads="1"/>
            </p:cNvSpPr>
            <p:nvPr/>
          </p:nvSpPr>
          <p:spPr bwMode="auto">
            <a:xfrm>
              <a:off x="5062" y="2421"/>
              <a:ext cx="128"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9" name="Oval 24">
              <a:extLst>
                <a:ext uri="{FF2B5EF4-FFF2-40B4-BE49-F238E27FC236}">
                  <a16:creationId xmlns:a16="http://schemas.microsoft.com/office/drawing/2014/main" id="{F8708AED-9667-7F15-D6A7-601BC7D977D9}"/>
                </a:ext>
              </a:extLst>
            </p:cNvPr>
            <p:cNvSpPr>
              <a:spLocks noChangeArrowheads="1"/>
            </p:cNvSpPr>
            <p:nvPr/>
          </p:nvSpPr>
          <p:spPr bwMode="auto">
            <a:xfrm>
              <a:off x="5241" y="2421"/>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0" name="Oval 25">
              <a:extLst>
                <a:ext uri="{FF2B5EF4-FFF2-40B4-BE49-F238E27FC236}">
                  <a16:creationId xmlns:a16="http://schemas.microsoft.com/office/drawing/2014/main" id="{59800CCA-5794-E8C2-F35D-A994D7CE49F9}"/>
                </a:ext>
              </a:extLst>
            </p:cNvPr>
            <p:cNvSpPr>
              <a:spLocks noChangeArrowheads="1"/>
            </p:cNvSpPr>
            <p:nvPr/>
          </p:nvSpPr>
          <p:spPr bwMode="auto">
            <a:xfrm>
              <a:off x="4704" y="2600"/>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1" name="Oval 26">
              <a:extLst>
                <a:ext uri="{FF2B5EF4-FFF2-40B4-BE49-F238E27FC236}">
                  <a16:creationId xmlns:a16="http://schemas.microsoft.com/office/drawing/2014/main" id="{C717A5A8-9B70-C398-12CE-51454CC19527}"/>
                </a:ext>
              </a:extLst>
            </p:cNvPr>
            <p:cNvSpPr>
              <a:spLocks noChangeArrowheads="1"/>
            </p:cNvSpPr>
            <p:nvPr/>
          </p:nvSpPr>
          <p:spPr bwMode="auto">
            <a:xfrm>
              <a:off x="4883" y="2600"/>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2" name="Oval 27">
              <a:extLst>
                <a:ext uri="{FF2B5EF4-FFF2-40B4-BE49-F238E27FC236}">
                  <a16:creationId xmlns:a16="http://schemas.microsoft.com/office/drawing/2014/main" id="{47E0AA2D-B176-B472-8941-4AE5173AAC05}"/>
                </a:ext>
              </a:extLst>
            </p:cNvPr>
            <p:cNvSpPr>
              <a:spLocks noChangeArrowheads="1"/>
            </p:cNvSpPr>
            <p:nvPr/>
          </p:nvSpPr>
          <p:spPr bwMode="auto">
            <a:xfrm>
              <a:off x="5062" y="2600"/>
              <a:ext cx="128"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3" name="Oval 28">
              <a:extLst>
                <a:ext uri="{FF2B5EF4-FFF2-40B4-BE49-F238E27FC236}">
                  <a16:creationId xmlns:a16="http://schemas.microsoft.com/office/drawing/2014/main" id="{28E5A03B-B7F1-7E95-FC25-06D9E4156F00}"/>
                </a:ext>
              </a:extLst>
            </p:cNvPr>
            <p:cNvSpPr>
              <a:spLocks noChangeArrowheads="1"/>
            </p:cNvSpPr>
            <p:nvPr/>
          </p:nvSpPr>
          <p:spPr bwMode="auto">
            <a:xfrm>
              <a:off x="5241" y="2600"/>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4" name="Oval 29">
              <a:extLst>
                <a:ext uri="{FF2B5EF4-FFF2-40B4-BE49-F238E27FC236}">
                  <a16:creationId xmlns:a16="http://schemas.microsoft.com/office/drawing/2014/main" id="{B9CAF12E-5FF1-362E-8FA3-5ADEE4A6B369}"/>
                </a:ext>
              </a:extLst>
            </p:cNvPr>
            <p:cNvSpPr>
              <a:spLocks noChangeArrowheads="1"/>
            </p:cNvSpPr>
            <p:nvPr/>
          </p:nvSpPr>
          <p:spPr bwMode="auto">
            <a:xfrm>
              <a:off x="5420" y="2600"/>
              <a:ext cx="127" cy="128"/>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5" name="Oval 30">
              <a:extLst>
                <a:ext uri="{FF2B5EF4-FFF2-40B4-BE49-F238E27FC236}">
                  <a16:creationId xmlns:a16="http://schemas.microsoft.com/office/drawing/2014/main" id="{331F951F-5FE3-2C05-E188-A26793543FAC}"/>
                </a:ext>
              </a:extLst>
            </p:cNvPr>
            <p:cNvSpPr>
              <a:spLocks noChangeArrowheads="1"/>
            </p:cNvSpPr>
            <p:nvPr/>
          </p:nvSpPr>
          <p:spPr bwMode="auto">
            <a:xfrm>
              <a:off x="4704" y="2779"/>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6" name="Oval 31">
              <a:extLst>
                <a:ext uri="{FF2B5EF4-FFF2-40B4-BE49-F238E27FC236}">
                  <a16:creationId xmlns:a16="http://schemas.microsoft.com/office/drawing/2014/main" id="{8467C804-7A06-1754-BCC5-AAC4E278258C}"/>
                </a:ext>
              </a:extLst>
            </p:cNvPr>
            <p:cNvSpPr>
              <a:spLocks noChangeArrowheads="1"/>
            </p:cNvSpPr>
            <p:nvPr/>
          </p:nvSpPr>
          <p:spPr bwMode="auto">
            <a:xfrm>
              <a:off x="4883" y="2779"/>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7" name="Oval 32">
              <a:extLst>
                <a:ext uri="{FF2B5EF4-FFF2-40B4-BE49-F238E27FC236}">
                  <a16:creationId xmlns:a16="http://schemas.microsoft.com/office/drawing/2014/main" id="{B1DFF6B2-1686-F9B0-FD86-9FA2FE5D71CD}"/>
                </a:ext>
              </a:extLst>
            </p:cNvPr>
            <p:cNvSpPr>
              <a:spLocks noChangeArrowheads="1"/>
            </p:cNvSpPr>
            <p:nvPr/>
          </p:nvSpPr>
          <p:spPr bwMode="auto">
            <a:xfrm>
              <a:off x="5062" y="2779"/>
              <a:ext cx="128"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8" name="Oval 33">
              <a:extLst>
                <a:ext uri="{FF2B5EF4-FFF2-40B4-BE49-F238E27FC236}">
                  <a16:creationId xmlns:a16="http://schemas.microsoft.com/office/drawing/2014/main" id="{FB7400DF-BC78-CDD9-B61E-E05B6C562B2B}"/>
                </a:ext>
              </a:extLst>
            </p:cNvPr>
            <p:cNvSpPr>
              <a:spLocks noChangeArrowheads="1"/>
            </p:cNvSpPr>
            <p:nvPr/>
          </p:nvSpPr>
          <p:spPr bwMode="auto">
            <a:xfrm>
              <a:off x="5241" y="2779"/>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9" name="Oval 34">
              <a:extLst>
                <a:ext uri="{FF2B5EF4-FFF2-40B4-BE49-F238E27FC236}">
                  <a16:creationId xmlns:a16="http://schemas.microsoft.com/office/drawing/2014/main" id="{EA28B1FD-0A51-44A9-5ACB-8DF649C52186}"/>
                </a:ext>
              </a:extLst>
            </p:cNvPr>
            <p:cNvSpPr>
              <a:spLocks noChangeArrowheads="1"/>
            </p:cNvSpPr>
            <p:nvPr/>
          </p:nvSpPr>
          <p:spPr bwMode="auto">
            <a:xfrm>
              <a:off x="4704" y="2958"/>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0" name="Oval 35">
              <a:extLst>
                <a:ext uri="{FF2B5EF4-FFF2-40B4-BE49-F238E27FC236}">
                  <a16:creationId xmlns:a16="http://schemas.microsoft.com/office/drawing/2014/main" id="{9D768B73-E733-BECB-8EEC-431CC23F6287}"/>
                </a:ext>
              </a:extLst>
            </p:cNvPr>
            <p:cNvSpPr>
              <a:spLocks noChangeArrowheads="1"/>
            </p:cNvSpPr>
            <p:nvPr/>
          </p:nvSpPr>
          <p:spPr bwMode="auto">
            <a:xfrm>
              <a:off x="4883" y="2958"/>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1" name="Oval 36">
              <a:extLst>
                <a:ext uri="{FF2B5EF4-FFF2-40B4-BE49-F238E27FC236}">
                  <a16:creationId xmlns:a16="http://schemas.microsoft.com/office/drawing/2014/main" id="{0EA3CE77-BAC7-3004-8602-80B746A4C6E7}"/>
                </a:ext>
              </a:extLst>
            </p:cNvPr>
            <p:cNvSpPr>
              <a:spLocks noChangeArrowheads="1"/>
            </p:cNvSpPr>
            <p:nvPr/>
          </p:nvSpPr>
          <p:spPr bwMode="auto">
            <a:xfrm>
              <a:off x="5062" y="2958"/>
              <a:ext cx="128"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2" name="Oval 37">
              <a:extLst>
                <a:ext uri="{FF2B5EF4-FFF2-40B4-BE49-F238E27FC236}">
                  <a16:creationId xmlns:a16="http://schemas.microsoft.com/office/drawing/2014/main" id="{AEFE7259-6DB5-7F9A-C4FB-784A1BB1B511}"/>
                </a:ext>
              </a:extLst>
            </p:cNvPr>
            <p:cNvSpPr>
              <a:spLocks noChangeArrowheads="1"/>
            </p:cNvSpPr>
            <p:nvPr/>
          </p:nvSpPr>
          <p:spPr bwMode="auto">
            <a:xfrm>
              <a:off x="5241" y="2958"/>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3" name="Oval 38">
              <a:extLst>
                <a:ext uri="{FF2B5EF4-FFF2-40B4-BE49-F238E27FC236}">
                  <a16:creationId xmlns:a16="http://schemas.microsoft.com/office/drawing/2014/main" id="{E5A666EC-C44D-88D3-80C6-078FC82383FA}"/>
                </a:ext>
              </a:extLst>
            </p:cNvPr>
            <p:cNvSpPr>
              <a:spLocks noChangeArrowheads="1"/>
            </p:cNvSpPr>
            <p:nvPr/>
          </p:nvSpPr>
          <p:spPr bwMode="auto">
            <a:xfrm>
              <a:off x="4883" y="3137"/>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4" name="Oval 39">
              <a:extLst>
                <a:ext uri="{FF2B5EF4-FFF2-40B4-BE49-F238E27FC236}">
                  <a16:creationId xmlns:a16="http://schemas.microsoft.com/office/drawing/2014/main" id="{5F4D027F-4DC5-872C-31B9-A8E694EF23AE}"/>
                </a:ext>
              </a:extLst>
            </p:cNvPr>
            <p:cNvSpPr>
              <a:spLocks noChangeArrowheads="1"/>
            </p:cNvSpPr>
            <p:nvPr/>
          </p:nvSpPr>
          <p:spPr bwMode="auto">
            <a:xfrm>
              <a:off x="5241" y="3137"/>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grpSp>
      <p:sp>
        <p:nvSpPr>
          <p:cNvPr id="35" name="Line 40">
            <a:extLst>
              <a:ext uri="{FF2B5EF4-FFF2-40B4-BE49-F238E27FC236}">
                <a16:creationId xmlns:a16="http://schemas.microsoft.com/office/drawing/2014/main" id="{5783F2B5-B190-A554-DC3C-2F7C4D93BD25}"/>
              </a:ext>
            </a:extLst>
          </p:cNvPr>
          <p:cNvSpPr>
            <a:spLocks noChangeShapeType="1"/>
          </p:cNvSpPr>
          <p:nvPr/>
        </p:nvSpPr>
        <p:spPr bwMode="auto">
          <a:xfrm>
            <a:off x="406400" y="2819400"/>
            <a:ext cx="109728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59" name="Rectangle 3"/>
          <p:cNvSpPr>
            <a:spLocks noGrp="1" noChangeArrowheads="1"/>
          </p:cNvSpPr>
          <p:nvPr>
            <p:ph type="ctrTitle"/>
          </p:nvPr>
        </p:nvSpPr>
        <p:spPr>
          <a:xfrm>
            <a:off x="421217" y="466725"/>
            <a:ext cx="9042400" cy="2133600"/>
          </a:xfrm>
        </p:spPr>
        <p:txBody>
          <a:bodyPr/>
          <a:lstStyle>
            <a:lvl1pPr algn="r">
              <a:defRPr sz="4800"/>
            </a:lvl1pPr>
          </a:lstStyle>
          <a:p>
            <a:r>
              <a:rPr lang="en-US" altLang="en-US"/>
              <a:t>Click to edit Master title style</a:t>
            </a:r>
          </a:p>
        </p:txBody>
      </p:sp>
      <p:sp>
        <p:nvSpPr>
          <p:cNvPr id="19460" name="Rectangle 4"/>
          <p:cNvSpPr>
            <a:spLocks noGrp="1" noChangeArrowheads="1"/>
          </p:cNvSpPr>
          <p:nvPr>
            <p:ph type="subTitle" idx="1"/>
          </p:nvPr>
        </p:nvSpPr>
        <p:spPr>
          <a:xfrm>
            <a:off x="1132417" y="3049588"/>
            <a:ext cx="83312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6" name="Rectangle 5">
            <a:extLst>
              <a:ext uri="{FF2B5EF4-FFF2-40B4-BE49-F238E27FC236}">
                <a16:creationId xmlns:a16="http://schemas.microsoft.com/office/drawing/2014/main" id="{6C670E54-3F86-E66B-B5EE-E71755CC4BF9}"/>
              </a:ext>
            </a:extLst>
          </p:cNvPr>
          <p:cNvSpPr>
            <a:spLocks noGrp="1" noChangeArrowheads="1"/>
          </p:cNvSpPr>
          <p:nvPr>
            <p:ph type="dt" sz="half" idx="10"/>
          </p:nvPr>
        </p:nvSpPr>
        <p:spPr/>
        <p:txBody>
          <a:bodyPr/>
          <a:lstStyle>
            <a:lvl1pPr>
              <a:defRPr/>
            </a:lvl1pPr>
          </a:lstStyle>
          <a:p>
            <a:pPr>
              <a:defRPr/>
            </a:pPr>
            <a:endParaRPr lang="en-US" altLang="en-US"/>
          </a:p>
        </p:txBody>
      </p:sp>
      <p:sp>
        <p:nvSpPr>
          <p:cNvPr id="37" name="Rectangle 6">
            <a:extLst>
              <a:ext uri="{FF2B5EF4-FFF2-40B4-BE49-F238E27FC236}">
                <a16:creationId xmlns:a16="http://schemas.microsoft.com/office/drawing/2014/main" id="{7612A4CC-4776-81CF-5999-CDBC784EA71C}"/>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38" name="Rectangle 7">
            <a:extLst>
              <a:ext uri="{FF2B5EF4-FFF2-40B4-BE49-F238E27FC236}">
                <a16:creationId xmlns:a16="http://schemas.microsoft.com/office/drawing/2014/main" id="{2994EF35-35D2-9F9F-A443-FE3065560153}"/>
              </a:ext>
            </a:extLst>
          </p:cNvPr>
          <p:cNvSpPr>
            <a:spLocks noGrp="1" noChangeArrowheads="1"/>
          </p:cNvSpPr>
          <p:nvPr>
            <p:ph type="sldNum" sz="quarter" idx="12"/>
          </p:nvPr>
        </p:nvSpPr>
        <p:spPr/>
        <p:txBody>
          <a:bodyPr/>
          <a:lstStyle>
            <a:lvl1pPr>
              <a:defRPr smtClean="0"/>
            </a:lvl1pPr>
          </a:lstStyle>
          <a:p>
            <a:pPr>
              <a:defRPr/>
            </a:pPr>
            <a:fld id="{E19936B0-EE9F-4C8D-991F-EB3BE6D91C89}" type="slidenum">
              <a:rPr lang="en-US" altLang="en-US"/>
              <a:pPr>
                <a:defRPr/>
              </a:pPr>
              <a:t>‹#›</a:t>
            </a:fld>
            <a:endParaRPr lang="en-US" altLang="en-US"/>
          </a:p>
        </p:txBody>
      </p:sp>
    </p:spTree>
    <p:extLst>
      <p:ext uri="{BB962C8B-B14F-4D97-AF65-F5344CB8AC3E}">
        <p14:creationId xmlns:p14="http://schemas.microsoft.com/office/powerpoint/2010/main" val="2724005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EAF9072-81D6-A0C2-FFD7-DAB2D0DE775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BE47DBC2-EF0D-F8C5-A17B-5BCABC65DEF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16B05B4C-B3C9-AB82-8180-17BA2B6E6E88}"/>
              </a:ext>
            </a:extLst>
          </p:cNvPr>
          <p:cNvSpPr>
            <a:spLocks noGrp="1" noChangeArrowheads="1"/>
          </p:cNvSpPr>
          <p:nvPr>
            <p:ph type="sldNum" sz="quarter" idx="12"/>
          </p:nvPr>
        </p:nvSpPr>
        <p:spPr>
          <a:ln/>
        </p:spPr>
        <p:txBody>
          <a:bodyPr/>
          <a:lstStyle>
            <a:lvl1pPr>
              <a:defRPr/>
            </a:lvl1pPr>
          </a:lstStyle>
          <a:p>
            <a:pPr>
              <a:defRPr/>
            </a:pPr>
            <a:fld id="{8EC18963-79DE-4EB1-A051-A33B770C77E4}" type="slidenum">
              <a:rPr lang="en-US" altLang="en-US"/>
              <a:pPr>
                <a:defRPr/>
              </a:pPr>
              <a:t>‹#›</a:t>
            </a:fld>
            <a:endParaRPr lang="en-US" altLang="en-US"/>
          </a:p>
        </p:txBody>
      </p:sp>
    </p:spTree>
    <p:extLst>
      <p:ext uri="{BB962C8B-B14F-4D97-AF65-F5344CB8AC3E}">
        <p14:creationId xmlns:p14="http://schemas.microsoft.com/office/powerpoint/2010/main" val="4015372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8F6598C5-FB7A-9766-9C50-30A8EDF356A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A19F75FE-C973-4AA7-38F4-251DC015933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26A0E8ED-031C-DD99-CA70-ADFDF39168BB}"/>
              </a:ext>
            </a:extLst>
          </p:cNvPr>
          <p:cNvSpPr>
            <a:spLocks noGrp="1" noChangeArrowheads="1"/>
          </p:cNvSpPr>
          <p:nvPr>
            <p:ph type="sldNum" sz="quarter" idx="12"/>
          </p:nvPr>
        </p:nvSpPr>
        <p:spPr>
          <a:ln/>
        </p:spPr>
        <p:txBody>
          <a:bodyPr/>
          <a:lstStyle>
            <a:lvl1pPr>
              <a:defRPr/>
            </a:lvl1pPr>
          </a:lstStyle>
          <a:p>
            <a:pPr>
              <a:defRPr/>
            </a:pPr>
            <a:fld id="{406FE8ED-91E1-4A49-B29B-40234817B3D2}" type="slidenum">
              <a:rPr lang="en-US" altLang="en-US"/>
              <a:pPr>
                <a:defRPr/>
              </a:pPr>
              <a:t>‹#›</a:t>
            </a:fld>
            <a:endParaRPr lang="en-US" altLang="en-US"/>
          </a:p>
        </p:txBody>
      </p:sp>
    </p:spTree>
    <p:extLst>
      <p:ext uri="{BB962C8B-B14F-4D97-AF65-F5344CB8AC3E}">
        <p14:creationId xmlns:p14="http://schemas.microsoft.com/office/powerpoint/2010/main" val="26057450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19263"/>
            <a:ext cx="53848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7EF225B9-8592-0606-38EC-34B0F9CFF07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9870986-0351-C164-5C26-FEBFF396DDC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33808374-95C9-170B-CBE7-189186986E19}"/>
              </a:ext>
            </a:extLst>
          </p:cNvPr>
          <p:cNvSpPr>
            <a:spLocks noGrp="1" noChangeArrowheads="1"/>
          </p:cNvSpPr>
          <p:nvPr>
            <p:ph type="sldNum" sz="quarter" idx="12"/>
          </p:nvPr>
        </p:nvSpPr>
        <p:spPr>
          <a:ln/>
        </p:spPr>
        <p:txBody>
          <a:bodyPr/>
          <a:lstStyle>
            <a:lvl1pPr>
              <a:defRPr/>
            </a:lvl1pPr>
          </a:lstStyle>
          <a:p>
            <a:pPr>
              <a:defRPr/>
            </a:pPr>
            <a:fld id="{A1AF722B-35A9-4809-B688-4F54282C256B}" type="slidenum">
              <a:rPr lang="en-US" altLang="en-US"/>
              <a:pPr>
                <a:defRPr/>
              </a:pPr>
              <a:t>‹#›</a:t>
            </a:fld>
            <a:endParaRPr lang="en-US" altLang="en-US"/>
          </a:p>
        </p:txBody>
      </p:sp>
    </p:spTree>
    <p:extLst>
      <p:ext uri="{BB962C8B-B14F-4D97-AF65-F5344CB8AC3E}">
        <p14:creationId xmlns:p14="http://schemas.microsoft.com/office/powerpoint/2010/main" val="4047080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518656B8-BBC5-C1AE-9930-C3572295B8B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7275AB90-1E6A-DBD6-550D-22CF3D83BAA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a:extLst>
              <a:ext uri="{FF2B5EF4-FFF2-40B4-BE49-F238E27FC236}">
                <a16:creationId xmlns:a16="http://schemas.microsoft.com/office/drawing/2014/main" id="{C01F1270-66F6-4A37-F553-5FA0156D9D8E}"/>
              </a:ext>
            </a:extLst>
          </p:cNvPr>
          <p:cNvSpPr>
            <a:spLocks noGrp="1" noChangeArrowheads="1"/>
          </p:cNvSpPr>
          <p:nvPr>
            <p:ph type="sldNum" sz="quarter" idx="12"/>
          </p:nvPr>
        </p:nvSpPr>
        <p:spPr>
          <a:ln/>
        </p:spPr>
        <p:txBody>
          <a:bodyPr/>
          <a:lstStyle>
            <a:lvl1pPr>
              <a:defRPr/>
            </a:lvl1pPr>
          </a:lstStyle>
          <a:p>
            <a:pPr>
              <a:defRPr/>
            </a:pPr>
            <a:fld id="{497890EE-6734-4420-A595-90077722362B}" type="slidenum">
              <a:rPr lang="en-US" altLang="en-US"/>
              <a:pPr>
                <a:defRPr/>
              </a:pPr>
              <a:t>‹#›</a:t>
            </a:fld>
            <a:endParaRPr lang="en-US" altLang="en-US"/>
          </a:p>
        </p:txBody>
      </p:sp>
    </p:spTree>
    <p:extLst>
      <p:ext uri="{BB962C8B-B14F-4D97-AF65-F5344CB8AC3E}">
        <p14:creationId xmlns:p14="http://schemas.microsoft.com/office/powerpoint/2010/main" val="651705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AAB6805B-0067-8B19-E539-B961922D31E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EC35A3E3-49B6-ABEE-927C-9771F2B3A2D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a:extLst>
              <a:ext uri="{FF2B5EF4-FFF2-40B4-BE49-F238E27FC236}">
                <a16:creationId xmlns:a16="http://schemas.microsoft.com/office/drawing/2014/main" id="{A830AE68-B93C-9DBD-01C9-546A069A121D}"/>
              </a:ext>
            </a:extLst>
          </p:cNvPr>
          <p:cNvSpPr>
            <a:spLocks noGrp="1" noChangeArrowheads="1"/>
          </p:cNvSpPr>
          <p:nvPr>
            <p:ph type="sldNum" sz="quarter" idx="12"/>
          </p:nvPr>
        </p:nvSpPr>
        <p:spPr>
          <a:ln/>
        </p:spPr>
        <p:txBody>
          <a:bodyPr/>
          <a:lstStyle>
            <a:lvl1pPr>
              <a:defRPr/>
            </a:lvl1pPr>
          </a:lstStyle>
          <a:p>
            <a:pPr>
              <a:defRPr/>
            </a:pPr>
            <a:fld id="{CDE882DD-1909-4D40-9CCC-9C180562D93B}" type="slidenum">
              <a:rPr lang="en-US" altLang="en-US"/>
              <a:pPr>
                <a:defRPr/>
              </a:pPr>
              <a:t>‹#›</a:t>
            </a:fld>
            <a:endParaRPr lang="en-US" altLang="en-US"/>
          </a:p>
        </p:txBody>
      </p:sp>
    </p:spTree>
    <p:extLst>
      <p:ext uri="{BB962C8B-B14F-4D97-AF65-F5344CB8AC3E}">
        <p14:creationId xmlns:p14="http://schemas.microsoft.com/office/powerpoint/2010/main" val="1728192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FD7F73A-910D-D56D-F2E3-314FD982931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a:extLst>
              <a:ext uri="{FF2B5EF4-FFF2-40B4-BE49-F238E27FC236}">
                <a16:creationId xmlns:a16="http://schemas.microsoft.com/office/drawing/2014/main" id="{D8535C31-18FD-38DA-8B55-9D21256A722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a:extLst>
              <a:ext uri="{FF2B5EF4-FFF2-40B4-BE49-F238E27FC236}">
                <a16:creationId xmlns:a16="http://schemas.microsoft.com/office/drawing/2014/main" id="{6146EFAE-E905-71C5-AACA-E417FBC7DD6D}"/>
              </a:ext>
            </a:extLst>
          </p:cNvPr>
          <p:cNvSpPr>
            <a:spLocks noGrp="1" noChangeArrowheads="1"/>
          </p:cNvSpPr>
          <p:nvPr>
            <p:ph type="sldNum" sz="quarter" idx="12"/>
          </p:nvPr>
        </p:nvSpPr>
        <p:spPr>
          <a:ln/>
        </p:spPr>
        <p:txBody>
          <a:bodyPr/>
          <a:lstStyle>
            <a:lvl1pPr>
              <a:defRPr/>
            </a:lvl1pPr>
          </a:lstStyle>
          <a:p>
            <a:pPr>
              <a:defRPr/>
            </a:pPr>
            <a:fld id="{204022ED-CE12-4056-BF54-5B5A0454078E}" type="slidenum">
              <a:rPr lang="en-US" altLang="en-US"/>
              <a:pPr>
                <a:defRPr/>
              </a:pPr>
              <a:t>‹#›</a:t>
            </a:fld>
            <a:endParaRPr lang="en-US" altLang="en-US"/>
          </a:p>
        </p:txBody>
      </p:sp>
    </p:spTree>
    <p:extLst>
      <p:ext uri="{BB962C8B-B14F-4D97-AF65-F5344CB8AC3E}">
        <p14:creationId xmlns:p14="http://schemas.microsoft.com/office/powerpoint/2010/main" val="3252974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94BF-B5D3-AE78-9A7E-5C85353974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6E8B42-93C0-5ECA-4384-81E5783515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DA218A-4D80-1FB8-2A97-87DD0E833C3A}"/>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5" name="Footer Placeholder 4">
            <a:extLst>
              <a:ext uri="{FF2B5EF4-FFF2-40B4-BE49-F238E27FC236}">
                <a16:creationId xmlns:a16="http://schemas.microsoft.com/office/drawing/2014/main" id="{4C9C026F-2C9E-62A7-4CA2-19931BEFD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4E7E1-97EC-B650-F0EE-AC7DB13FF5E5}"/>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6182553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49C7C3A-0130-97EA-32E8-C8DF3BCB6D3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A7C76DEB-8CAB-F94C-94F7-77DB9418097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214C0511-90FB-BFA7-7368-675C81A90A47}"/>
              </a:ext>
            </a:extLst>
          </p:cNvPr>
          <p:cNvSpPr>
            <a:spLocks noGrp="1" noChangeArrowheads="1"/>
          </p:cNvSpPr>
          <p:nvPr>
            <p:ph type="sldNum" sz="quarter" idx="12"/>
          </p:nvPr>
        </p:nvSpPr>
        <p:spPr>
          <a:ln/>
        </p:spPr>
        <p:txBody>
          <a:bodyPr/>
          <a:lstStyle>
            <a:lvl1pPr>
              <a:defRPr/>
            </a:lvl1pPr>
          </a:lstStyle>
          <a:p>
            <a:pPr>
              <a:defRPr/>
            </a:pPr>
            <a:fld id="{8EEEF37E-26BC-414C-BDBF-32D180E3A544}" type="slidenum">
              <a:rPr lang="en-US" altLang="en-US"/>
              <a:pPr>
                <a:defRPr/>
              </a:pPr>
              <a:t>‹#›</a:t>
            </a:fld>
            <a:endParaRPr lang="en-US" altLang="en-US"/>
          </a:p>
        </p:txBody>
      </p:sp>
    </p:spTree>
    <p:extLst>
      <p:ext uri="{BB962C8B-B14F-4D97-AF65-F5344CB8AC3E}">
        <p14:creationId xmlns:p14="http://schemas.microsoft.com/office/powerpoint/2010/main" val="2708158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E6F8B474-D209-725A-01E8-0FE53052A5B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466BE783-D182-0FD6-2063-4C838119A9E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5BD2F7AE-F0AD-6AC5-CB9E-17C7CD511487}"/>
              </a:ext>
            </a:extLst>
          </p:cNvPr>
          <p:cNvSpPr>
            <a:spLocks noGrp="1" noChangeArrowheads="1"/>
          </p:cNvSpPr>
          <p:nvPr>
            <p:ph type="sldNum" sz="quarter" idx="12"/>
          </p:nvPr>
        </p:nvSpPr>
        <p:spPr>
          <a:ln/>
        </p:spPr>
        <p:txBody>
          <a:bodyPr/>
          <a:lstStyle>
            <a:lvl1pPr>
              <a:defRPr/>
            </a:lvl1pPr>
          </a:lstStyle>
          <a:p>
            <a:pPr>
              <a:defRPr/>
            </a:pPr>
            <a:fld id="{1CF7678D-32FD-49CC-8EBC-4FD7BEE734CA}" type="slidenum">
              <a:rPr lang="en-US" altLang="en-US"/>
              <a:pPr>
                <a:defRPr/>
              </a:pPr>
              <a:t>‹#›</a:t>
            </a:fld>
            <a:endParaRPr lang="en-US" altLang="en-US"/>
          </a:p>
        </p:txBody>
      </p:sp>
    </p:spTree>
    <p:extLst>
      <p:ext uri="{BB962C8B-B14F-4D97-AF65-F5344CB8AC3E}">
        <p14:creationId xmlns:p14="http://schemas.microsoft.com/office/powerpoint/2010/main" val="8148247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E7BA7173-3DEA-A5CF-231C-B8DF6933719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681D6134-E357-1DBB-B8AF-A538AD0570F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9EA791E7-311C-4022-7F5F-08CF6184C50D}"/>
              </a:ext>
            </a:extLst>
          </p:cNvPr>
          <p:cNvSpPr>
            <a:spLocks noGrp="1" noChangeArrowheads="1"/>
          </p:cNvSpPr>
          <p:nvPr>
            <p:ph type="sldNum" sz="quarter" idx="12"/>
          </p:nvPr>
        </p:nvSpPr>
        <p:spPr>
          <a:ln/>
        </p:spPr>
        <p:txBody>
          <a:bodyPr/>
          <a:lstStyle>
            <a:lvl1pPr>
              <a:defRPr/>
            </a:lvl1pPr>
          </a:lstStyle>
          <a:p>
            <a:pPr>
              <a:defRPr/>
            </a:pPr>
            <a:fld id="{0BE3C9F8-F837-42FA-968C-BAC80CFC3EC9}" type="slidenum">
              <a:rPr lang="en-US" altLang="en-US"/>
              <a:pPr>
                <a:defRPr/>
              </a:pPr>
              <a:t>‹#›</a:t>
            </a:fld>
            <a:endParaRPr lang="en-US" altLang="en-US"/>
          </a:p>
        </p:txBody>
      </p:sp>
    </p:spTree>
    <p:extLst>
      <p:ext uri="{BB962C8B-B14F-4D97-AF65-F5344CB8AC3E}">
        <p14:creationId xmlns:p14="http://schemas.microsoft.com/office/powerpoint/2010/main" val="17133701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22239"/>
            <a:ext cx="27432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22239"/>
            <a:ext cx="80264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E35C01C-DF28-C8BA-F937-E6993B161CA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CDBE5E88-C812-336F-C7CE-4808D2AA3AA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1EF1506E-6C8F-864A-2F34-80F1D086701C}"/>
              </a:ext>
            </a:extLst>
          </p:cNvPr>
          <p:cNvSpPr>
            <a:spLocks noGrp="1" noChangeArrowheads="1"/>
          </p:cNvSpPr>
          <p:nvPr>
            <p:ph type="sldNum" sz="quarter" idx="12"/>
          </p:nvPr>
        </p:nvSpPr>
        <p:spPr>
          <a:ln/>
        </p:spPr>
        <p:txBody>
          <a:bodyPr/>
          <a:lstStyle>
            <a:lvl1pPr>
              <a:defRPr/>
            </a:lvl1pPr>
          </a:lstStyle>
          <a:p>
            <a:pPr>
              <a:defRPr/>
            </a:pPr>
            <a:fld id="{3B8AC477-FCBC-4EA2-B64C-F66F60502392}" type="slidenum">
              <a:rPr lang="en-US" altLang="en-US"/>
              <a:pPr>
                <a:defRPr/>
              </a:pPr>
              <a:t>‹#›</a:t>
            </a:fld>
            <a:endParaRPr lang="en-US" altLang="en-US"/>
          </a:p>
        </p:txBody>
      </p:sp>
    </p:spTree>
    <p:extLst>
      <p:ext uri="{BB962C8B-B14F-4D97-AF65-F5344CB8AC3E}">
        <p14:creationId xmlns:p14="http://schemas.microsoft.com/office/powerpoint/2010/main" val="30415776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able Placeholder 2"/>
          <p:cNvSpPr>
            <a:spLocks noGrp="1"/>
          </p:cNvSpPr>
          <p:nvPr>
            <p:ph type="tbl" idx="1"/>
          </p:nvPr>
        </p:nvSpPr>
        <p:spPr>
          <a:xfrm>
            <a:off x="609600" y="1719263"/>
            <a:ext cx="10972800" cy="4411662"/>
          </a:xfrm>
        </p:spPr>
        <p:txBody>
          <a:bodyPr/>
          <a:lstStyle/>
          <a:p>
            <a:pPr lvl="0"/>
            <a:endParaRPr lang="en-US" noProof="0"/>
          </a:p>
        </p:txBody>
      </p:sp>
      <p:sp>
        <p:nvSpPr>
          <p:cNvPr id="4" name="Rectangle 5">
            <a:extLst>
              <a:ext uri="{FF2B5EF4-FFF2-40B4-BE49-F238E27FC236}">
                <a16:creationId xmlns:a16="http://schemas.microsoft.com/office/drawing/2014/main" id="{B22500B5-A364-57E4-6BE4-1DC2BB63E8E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7259AFC4-17D5-D5D8-54CC-C216557E98D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3D618283-9EE7-FDB6-9EBF-D24CD4F01C2A}"/>
              </a:ext>
            </a:extLst>
          </p:cNvPr>
          <p:cNvSpPr>
            <a:spLocks noGrp="1" noChangeArrowheads="1"/>
          </p:cNvSpPr>
          <p:nvPr>
            <p:ph type="sldNum" sz="quarter" idx="12"/>
          </p:nvPr>
        </p:nvSpPr>
        <p:spPr>
          <a:ln/>
        </p:spPr>
        <p:txBody>
          <a:bodyPr/>
          <a:lstStyle>
            <a:lvl1pPr>
              <a:defRPr/>
            </a:lvl1pPr>
          </a:lstStyle>
          <a:p>
            <a:pPr>
              <a:defRPr/>
            </a:pPr>
            <a:fld id="{AE1A1B70-807B-4821-8E7D-2CC34DD0726C}" type="slidenum">
              <a:rPr lang="en-US" altLang="en-US"/>
              <a:pPr>
                <a:defRPr/>
              </a:pPr>
              <a:t>‹#›</a:t>
            </a:fld>
            <a:endParaRPr lang="en-US" altLang="en-US"/>
          </a:p>
        </p:txBody>
      </p:sp>
    </p:spTree>
    <p:extLst>
      <p:ext uri="{BB962C8B-B14F-4D97-AF65-F5344CB8AC3E}">
        <p14:creationId xmlns:p14="http://schemas.microsoft.com/office/powerpoint/2010/main" val="1012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992B6894-C874-4E17-326B-4AA35635E046}"/>
              </a:ext>
            </a:extLst>
          </p:cNvPr>
          <p:cNvSpPr>
            <a:spLocks noChangeShapeType="1"/>
          </p:cNvSpPr>
          <p:nvPr/>
        </p:nvSpPr>
        <p:spPr bwMode="auto">
          <a:xfrm>
            <a:off x="97536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3" name="Group 8">
            <a:extLst>
              <a:ext uri="{FF2B5EF4-FFF2-40B4-BE49-F238E27FC236}">
                <a16:creationId xmlns:a16="http://schemas.microsoft.com/office/drawing/2014/main" id="{9C0B4BF3-EDA1-AF6D-57F6-BD9DC3C7D6A7}"/>
              </a:ext>
            </a:extLst>
          </p:cNvPr>
          <p:cNvGrpSpPr>
            <a:grpSpLocks/>
          </p:cNvGrpSpPr>
          <p:nvPr/>
        </p:nvGrpSpPr>
        <p:grpSpPr bwMode="auto">
          <a:xfrm>
            <a:off x="9990667" y="2992438"/>
            <a:ext cx="1784351" cy="2189162"/>
            <a:chOff x="4704" y="1885"/>
            <a:chExt cx="843" cy="1379"/>
          </a:xfrm>
        </p:grpSpPr>
        <p:sp>
          <p:nvSpPr>
            <p:cNvPr id="4" name="Oval 9">
              <a:extLst>
                <a:ext uri="{FF2B5EF4-FFF2-40B4-BE49-F238E27FC236}">
                  <a16:creationId xmlns:a16="http://schemas.microsoft.com/office/drawing/2014/main" id="{AF76A691-0A69-A359-8A68-F424E3921A63}"/>
                </a:ext>
              </a:extLst>
            </p:cNvPr>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Oval 10">
              <a:extLst>
                <a:ext uri="{FF2B5EF4-FFF2-40B4-BE49-F238E27FC236}">
                  <a16:creationId xmlns:a16="http://schemas.microsoft.com/office/drawing/2014/main" id="{C934C9BF-2AE9-950A-24A5-EE5450027B58}"/>
                </a:ext>
              </a:extLst>
            </p:cNvPr>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Oval 11">
              <a:extLst>
                <a:ext uri="{FF2B5EF4-FFF2-40B4-BE49-F238E27FC236}">
                  <a16:creationId xmlns:a16="http://schemas.microsoft.com/office/drawing/2014/main" id="{0ADF0F19-4039-48EF-9C9D-2177B2B3DFDC}"/>
                </a:ext>
              </a:extLst>
            </p:cNvPr>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Oval 12">
              <a:extLst>
                <a:ext uri="{FF2B5EF4-FFF2-40B4-BE49-F238E27FC236}">
                  <a16:creationId xmlns:a16="http://schemas.microsoft.com/office/drawing/2014/main" id="{E8533EDE-A1DB-8A13-55E7-C0D716DC6DA4}"/>
                </a:ext>
              </a:extLst>
            </p:cNvPr>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8" name="Oval 13">
              <a:extLst>
                <a:ext uri="{FF2B5EF4-FFF2-40B4-BE49-F238E27FC236}">
                  <a16:creationId xmlns:a16="http://schemas.microsoft.com/office/drawing/2014/main" id="{FDC77E2E-D76B-605E-5EF9-D08ED860BFD8}"/>
                </a:ext>
              </a:extLst>
            </p:cNvPr>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Oval 14">
              <a:extLst>
                <a:ext uri="{FF2B5EF4-FFF2-40B4-BE49-F238E27FC236}">
                  <a16:creationId xmlns:a16="http://schemas.microsoft.com/office/drawing/2014/main" id="{7ADA5970-A3D6-8655-4818-B02A8657BE35}"/>
                </a:ext>
              </a:extLst>
            </p:cNvPr>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Oval 15">
              <a:extLst>
                <a:ext uri="{FF2B5EF4-FFF2-40B4-BE49-F238E27FC236}">
                  <a16:creationId xmlns:a16="http://schemas.microsoft.com/office/drawing/2014/main" id="{24DB35ED-0560-6556-F908-E80548057B89}"/>
                </a:ext>
              </a:extLst>
            </p:cNvPr>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1" name="Oval 16">
              <a:extLst>
                <a:ext uri="{FF2B5EF4-FFF2-40B4-BE49-F238E27FC236}">
                  <a16:creationId xmlns:a16="http://schemas.microsoft.com/office/drawing/2014/main" id="{3ADDD6E0-8814-9136-24BF-C44A5773F8AA}"/>
                </a:ext>
              </a:extLst>
            </p:cNvPr>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2" name="Oval 17">
              <a:extLst>
                <a:ext uri="{FF2B5EF4-FFF2-40B4-BE49-F238E27FC236}">
                  <a16:creationId xmlns:a16="http://schemas.microsoft.com/office/drawing/2014/main" id="{29C71AF9-4BC8-7A55-7D87-0C4F093E8276}"/>
                </a:ext>
              </a:extLst>
            </p:cNvPr>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3" name="Oval 18">
              <a:extLst>
                <a:ext uri="{FF2B5EF4-FFF2-40B4-BE49-F238E27FC236}">
                  <a16:creationId xmlns:a16="http://schemas.microsoft.com/office/drawing/2014/main" id="{C8905E5F-E202-CD0A-7E84-F92DF55CDD9A}"/>
                </a:ext>
              </a:extLst>
            </p:cNvPr>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4" name="Oval 19">
              <a:extLst>
                <a:ext uri="{FF2B5EF4-FFF2-40B4-BE49-F238E27FC236}">
                  <a16:creationId xmlns:a16="http://schemas.microsoft.com/office/drawing/2014/main" id="{DB260F1E-DEEF-4A25-FF37-8F81C7C94975}"/>
                </a:ext>
              </a:extLst>
            </p:cNvPr>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5" name="Oval 20">
              <a:extLst>
                <a:ext uri="{FF2B5EF4-FFF2-40B4-BE49-F238E27FC236}">
                  <a16:creationId xmlns:a16="http://schemas.microsoft.com/office/drawing/2014/main" id="{E77ECF4F-AD86-2923-5FD8-6708B29D58FB}"/>
                </a:ext>
              </a:extLst>
            </p:cNvPr>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6" name="Oval 21">
              <a:extLst>
                <a:ext uri="{FF2B5EF4-FFF2-40B4-BE49-F238E27FC236}">
                  <a16:creationId xmlns:a16="http://schemas.microsoft.com/office/drawing/2014/main" id="{7A55A28D-A258-D11F-A46E-3A8968C14253}"/>
                </a:ext>
              </a:extLst>
            </p:cNvPr>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7" name="Oval 22">
              <a:extLst>
                <a:ext uri="{FF2B5EF4-FFF2-40B4-BE49-F238E27FC236}">
                  <a16:creationId xmlns:a16="http://schemas.microsoft.com/office/drawing/2014/main" id="{7CEEB470-A2F7-34CA-90F3-69F9B2E3A2B4}"/>
                </a:ext>
              </a:extLst>
            </p:cNvPr>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8" name="Oval 23">
              <a:extLst>
                <a:ext uri="{FF2B5EF4-FFF2-40B4-BE49-F238E27FC236}">
                  <a16:creationId xmlns:a16="http://schemas.microsoft.com/office/drawing/2014/main" id="{78B1A6C0-8ADB-9DA9-FE5D-38D2090AB60C}"/>
                </a:ext>
              </a:extLst>
            </p:cNvPr>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9" name="Oval 24">
              <a:extLst>
                <a:ext uri="{FF2B5EF4-FFF2-40B4-BE49-F238E27FC236}">
                  <a16:creationId xmlns:a16="http://schemas.microsoft.com/office/drawing/2014/main" id="{19CD2A3E-C02E-A934-B8FA-3E5FC7C7237A}"/>
                </a:ext>
              </a:extLst>
            </p:cNvPr>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0" name="Oval 25">
              <a:extLst>
                <a:ext uri="{FF2B5EF4-FFF2-40B4-BE49-F238E27FC236}">
                  <a16:creationId xmlns:a16="http://schemas.microsoft.com/office/drawing/2014/main" id="{D2749D53-2600-E67E-90E0-D68B98616E69}"/>
                </a:ext>
              </a:extLst>
            </p:cNvPr>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1" name="Oval 26">
              <a:extLst>
                <a:ext uri="{FF2B5EF4-FFF2-40B4-BE49-F238E27FC236}">
                  <a16:creationId xmlns:a16="http://schemas.microsoft.com/office/drawing/2014/main" id="{BC2C9507-9838-D543-8D7C-E5EFEBD93F4D}"/>
                </a:ext>
              </a:extLst>
            </p:cNvPr>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2" name="Oval 27">
              <a:extLst>
                <a:ext uri="{FF2B5EF4-FFF2-40B4-BE49-F238E27FC236}">
                  <a16:creationId xmlns:a16="http://schemas.microsoft.com/office/drawing/2014/main" id="{9366A134-B640-B30C-ACA2-A3710EB0A012}"/>
                </a:ext>
              </a:extLst>
            </p:cNvPr>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3" name="Oval 28">
              <a:extLst>
                <a:ext uri="{FF2B5EF4-FFF2-40B4-BE49-F238E27FC236}">
                  <a16:creationId xmlns:a16="http://schemas.microsoft.com/office/drawing/2014/main" id="{FA3C9F5C-5994-97BD-D6E6-B2F9E4AB9819}"/>
                </a:ext>
              </a:extLst>
            </p:cNvPr>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4" name="Oval 29">
              <a:extLst>
                <a:ext uri="{FF2B5EF4-FFF2-40B4-BE49-F238E27FC236}">
                  <a16:creationId xmlns:a16="http://schemas.microsoft.com/office/drawing/2014/main" id="{DCE0FD78-CF11-3CE5-96F7-DD4C551A4C36}"/>
                </a:ext>
              </a:extLst>
            </p:cNvPr>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5" name="Oval 30">
              <a:extLst>
                <a:ext uri="{FF2B5EF4-FFF2-40B4-BE49-F238E27FC236}">
                  <a16:creationId xmlns:a16="http://schemas.microsoft.com/office/drawing/2014/main" id="{B245724D-6FA8-0EB6-3EBA-B7BC0320EF5A}"/>
                </a:ext>
              </a:extLst>
            </p:cNvPr>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6" name="Oval 31">
              <a:extLst>
                <a:ext uri="{FF2B5EF4-FFF2-40B4-BE49-F238E27FC236}">
                  <a16:creationId xmlns:a16="http://schemas.microsoft.com/office/drawing/2014/main" id="{F249BE9D-3D49-D655-4EE1-3B27A429FB62}"/>
                </a:ext>
              </a:extLst>
            </p:cNvPr>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7" name="Oval 32">
              <a:extLst>
                <a:ext uri="{FF2B5EF4-FFF2-40B4-BE49-F238E27FC236}">
                  <a16:creationId xmlns:a16="http://schemas.microsoft.com/office/drawing/2014/main" id="{FC615438-2E33-88DC-AC69-262D3052F890}"/>
                </a:ext>
              </a:extLst>
            </p:cNvPr>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8" name="Oval 33">
              <a:extLst>
                <a:ext uri="{FF2B5EF4-FFF2-40B4-BE49-F238E27FC236}">
                  <a16:creationId xmlns:a16="http://schemas.microsoft.com/office/drawing/2014/main" id="{9AB5E1E1-67B3-9762-09BF-E3161DAD47ED}"/>
                </a:ext>
              </a:extLst>
            </p:cNvPr>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9" name="Oval 34">
              <a:extLst>
                <a:ext uri="{FF2B5EF4-FFF2-40B4-BE49-F238E27FC236}">
                  <a16:creationId xmlns:a16="http://schemas.microsoft.com/office/drawing/2014/main" id="{D6D149AE-C01A-B4FA-1A35-1D6578F1187F}"/>
                </a:ext>
              </a:extLst>
            </p:cNvPr>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0" name="Oval 35">
              <a:extLst>
                <a:ext uri="{FF2B5EF4-FFF2-40B4-BE49-F238E27FC236}">
                  <a16:creationId xmlns:a16="http://schemas.microsoft.com/office/drawing/2014/main" id="{36EC0CDC-C736-5582-EA79-F1C5482AA2CC}"/>
                </a:ext>
              </a:extLst>
            </p:cNvPr>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1" name="Oval 36">
              <a:extLst>
                <a:ext uri="{FF2B5EF4-FFF2-40B4-BE49-F238E27FC236}">
                  <a16:creationId xmlns:a16="http://schemas.microsoft.com/office/drawing/2014/main" id="{FCBA522C-46C2-9807-73B3-FED70B98EBF3}"/>
                </a:ext>
              </a:extLst>
            </p:cNvPr>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2" name="Oval 37">
              <a:extLst>
                <a:ext uri="{FF2B5EF4-FFF2-40B4-BE49-F238E27FC236}">
                  <a16:creationId xmlns:a16="http://schemas.microsoft.com/office/drawing/2014/main" id="{04290AA6-6A6A-1E7B-B0C6-F9893398D93E}"/>
                </a:ext>
              </a:extLst>
            </p:cNvPr>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3" name="Oval 38">
              <a:extLst>
                <a:ext uri="{FF2B5EF4-FFF2-40B4-BE49-F238E27FC236}">
                  <a16:creationId xmlns:a16="http://schemas.microsoft.com/office/drawing/2014/main" id="{C7E96920-7F57-A532-A831-168CD998415E}"/>
                </a:ext>
              </a:extLst>
            </p:cNvPr>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4" name="Oval 39">
              <a:extLst>
                <a:ext uri="{FF2B5EF4-FFF2-40B4-BE49-F238E27FC236}">
                  <a16:creationId xmlns:a16="http://schemas.microsoft.com/office/drawing/2014/main" id="{B263E4A6-31E9-90C1-48BE-127DB9C442E7}"/>
                </a:ext>
              </a:extLst>
            </p:cNvPr>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
        <p:nvSpPr>
          <p:cNvPr id="35" name="Line 40">
            <a:extLst>
              <a:ext uri="{FF2B5EF4-FFF2-40B4-BE49-F238E27FC236}">
                <a16:creationId xmlns:a16="http://schemas.microsoft.com/office/drawing/2014/main" id="{D5E4DCBB-8C3B-A363-D489-89F52CD513C0}"/>
              </a:ext>
            </a:extLst>
          </p:cNvPr>
          <p:cNvSpPr>
            <a:spLocks noChangeShapeType="1"/>
          </p:cNvSpPr>
          <p:nvPr/>
        </p:nvSpPr>
        <p:spPr bwMode="auto">
          <a:xfrm>
            <a:off x="406400" y="2819400"/>
            <a:ext cx="109728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7171" name="Rectangle 3"/>
          <p:cNvSpPr>
            <a:spLocks noGrp="1" noChangeArrowheads="1"/>
          </p:cNvSpPr>
          <p:nvPr>
            <p:ph type="ctrTitle"/>
          </p:nvPr>
        </p:nvSpPr>
        <p:spPr>
          <a:xfrm>
            <a:off x="421217" y="466725"/>
            <a:ext cx="9042400" cy="2133600"/>
          </a:xfrm>
        </p:spPr>
        <p:txBody>
          <a:bodyPr/>
          <a:lstStyle>
            <a:lvl1pPr algn="r">
              <a:defRPr sz="4800"/>
            </a:lvl1pPr>
          </a:lstStyle>
          <a:p>
            <a:r>
              <a:rPr lang="en-US" altLang="en-US"/>
              <a:t>Click to edit Master title style</a:t>
            </a:r>
          </a:p>
        </p:txBody>
      </p:sp>
      <p:sp>
        <p:nvSpPr>
          <p:cNvPr id="7172" name="Rectangle 4"/>
          <p:cNvSpPr>
            <a:spLocks noGrp="1" noChangeArrowheads="1"/>
          </p:cNvSpPr>
          <p:nvPr>
            <p:ph type="subTitle" idx="1"/>
          </p:nvPr>
        </p:nvSpPr>
        <p:spPr>
          <a:xfrm>
            <a:off x="1132417" y="3049588"/>
            <a:ext cx="83312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6" name="Rectangle 5">
            <a:extLst>
              <a:ext uri="{FF2B5EF4-FFF2-40B4-BE49-F238E27FC236}">
                <a16:creationId xmlns:a16="http://schemas.microsoft.com/office/drawing/2014/main" id="{B5BE32F0-6077-C32E-9817-F2527D3A7F29}"/>
              </a:ext>
            </a:extLst>
          </p:cNvPr>
          <p:cNvSpPr>
            <a:spLocks noGrp="1" noChangeArrowheads="1"/>
          </p:cNvSpPr>
          <p:nvPr>
            <p:ph type="dt" sz="half" idx="10"/>
          </p:nvPr>
        </p:nvSpPr>
        <p:spPr/>
        <p:txBody>
          <a:bodyPr/>
          <a:lstStyle>
            <a:lvl1pPr>
              <a:defRPr/>
            </a:lvl1pPr>
          </a:lstStyle>
          <a:p>
            <a:pPr>
              <a:defRPr/>
            </a:pPr>
            <a:endParaRPr lang="en-US" altLang="en-US"/>
          </a:p>
        </p:txBody>
      </p:sp>
      <p:sp>
        <p:nvSpPr>
          <p:cNvPr id="37" name="Rectangle 6">
            <a:extLst>
              <a:ext uri="{FF2B5EF4-FFF2-40B4-BE49-F238E27FC236}">
                <a16:creationId xmlns:a16="http://schemas.microsoft.com/office/drawing/2014/main" id="{0AF31D74-651A-B8BB-9B2C-D007CD551C26}"/>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38" name="Rectangle 7">
            <a:extLst>
              <a:ext uri="{FF2B5EF4-FFF2-40B4-BE49-F238E27FC236}">
                <a16:creationId xmlns:a16="http://schemas.microsoft.com/office/drawing/2014/main" id="{9ADBEF22-2092-E55D-72C6-CB9EBE09545D}"/>
              </a:ext>
            </a:extLst>
          </p:cNvPr>
          <p:cNvSpPr>
            <a:spLocks noGrp="1" noChangeArrowheads="1"/>
          </p:cNvSpPr>
          <p:nvPr>
            <p:ph type="sldNum" sz="quarter" idx="12"/>
          </p:nvPr>
        </p:nvSpPr>
        <p:spPr/>
        <p:txBody>
          <a:bodyPr/>
          <a:lstStyle>
            <a:lvl1pPr>
              <a:defRPr/>
            </a:lvl1pPr>
          </a:lstStyle>
          <a:p>
            <a:fld id="{6CC86053-15F5-48A9-AB3B-DC1F342AB2DA}" type="slidenum">
              <a:rPr lang="en-US" altLang="en-US"/>
              <a:pPr/>
              <a:t>‹#›</a:t>
            </a:fld>
            <a:endParaRPr lang="en-US" altLang="en-US"/>
          </a:p>
        </p:txBody>
      </p:sp>
    </p:spTree>
    <p:extLst>
      <p:ext uri="{BB962C8B-B14F-4D97-AF65-F5344CB8AC3E}">
        <p14:creationId xmlns:p14="http://schemas.microsoft.com/office/powerpoint/2010/main" val="31339798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2906CADC-B4F6-8D7B-8B89-CDDB42514A7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3A657D37-27D4-C044-269D-CAA52685E16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3460D368-0A17-D16C-9222-88917E17E1DF}"/>
              </a:ext>
            </a:extLst>
          </p:cNvPr>
          <p:cNvSpPr>
            <a:spLocks noGrp="1" noChangeArrowheads="1"/>
          </p:cNvSpPr>
          <p:nvPr>
            <p:ph type="sldNum" sz="quarter" idx="12"/>
          </p:nvPr>
        </p:nvSpPr>
        <p:spPr>
          <a:ln/>
        </p:spPr>
        <p:txBody>
          <a:bodyPr/>
          <a:lstStyle>
            <a:lvl1pPr>
              <a:defRPr/>
            </a:lvl1pPr>
          </a:lstStyle>
          <a:p>
            <a:fld id="{82D8588F-2F95-481A-962D-782B9DDF5B2A}" type="slidenum">
              <a:rPr lang="en-US" altLang="en-US"/>
              <a:pPr/>
              <a:t>‹#›</a:t>
            </a:fld>
            <a:endParaRPr lang="en-US" altLang="en-US"/>
          </a:p>
        </p:txBody>
      </p:sp>
    </p:spTree>
    <p:extLst>
      <p:ext uri="{BB962C8B-B14F-4D97-AF65-F5344CB8AC3E}">
        <p14:creationId xmlns:p14="http://schemas.microsoft.com/office/powerpoint/2010/main" val="29105663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CF2DE1FC-0739-37A3-6AB5-5339B0301DD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FB82F92D-6E63-AA27-F8A2-033A0F5812C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1DD15351-A562-99A0-C393-FDC9B7EDBDB6}"/>
              </a:ext>
            </a:extLst>
          </p:cNvPr>
          <p:cNvSpPr>
            <a:spLocks noGrp="1" noChangeArrowheads="1"/>
          </p:cNvSpPr>
          <p:nvPr>
            <p:ph type="sldNum" sz="quarter" idx="12"/>
          </p:nvPr>
        </p:nvSpPr>
        <p:spPr>
          <a:ln/>
        </p:spPr>
        <p:txBody>
          <a:bodyPr/>
          <a:lstStyle>
            <a:lvl1pPr>
              <a:defRPr/>
            </a:lvl1pPr>
          </a:lstStyle>
          <a:p>
            <a:fld id="{C5396E6A-B503-4AF9-B4B1-238F0F33DE85}" type="slidenum">
              <a:rPr lang="en-US" altLang="en-US"/>
              <a:pPr/>
              <a:t>‹#›</a:t>
            </a:fld>
            <a:endParaRPr lang="en-US" altLang="en-US"/>
          </a:p>
        </p:txBody>
      </p:sp>
    </p:spTree>
    <p:extLst>
      <p:ext uri="{BB962C8B-B14F-4D97-AF65-F5344CB8AC3E}">
        <p14:creationId xmlns:p14="http://schemas.microsoft.com/office/powerpoint/2010/main" val="40725108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19263"/>
            <a:ext cx="53848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3014879F-F369-E372-DB80-6FDFDB6E52D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C46355F-1C03-E7A2-F369-F50148F927D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247491EC-195D-BF66-7F05-5DA7197E10F5}"/>
              </a:ext>
            </a:extLst>
          </p:cNvPr>
          <p:cNvSpPr>
            <a:spLocks noGrp="1" noChangeArrowheads="1"/>
          </p:cNvSpPr>
          <p:nvPr>
            <p:ph type="sldNum" sz="quarter" idx="12"/>
          </p:nvPr>
        </p:nvSpPr>
        <p:spPr>
          <a:ln/>
        </p:spPr>
        <p:txBody>
          <a:bodyPr/>
          <a:lstStyle>
            <a:lvl1pPr>
              <a:defRPr/>
            </a:lvl1pPr>
          </a:lstStyle>
          <a:p>
            <a:fld id="{AE26EF96-015D-498A-B8EA-D34118D6D2F6}" type="slidenum">
              <a:rPr lang="en-US" altLang="en-US"/>
              <a:pPr/>
              <a:t>‹#›</a:t>
            </a:fld>
            <a:endParaRPr lang="en-US" altLang="en-US"/>
          </a:p>
        </p:txBody>
      </p:sp>
    </p:spTree>
    <p:extLst>
      <p:ext uri="{BB962C8B-B14F-4D97-AF65-F5344CB8AC3E}">
        <p14:creationId xmlns:p14="http://schemas.microsoft.com/office/powerpoint/2010/main" val="41718381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8CD92DFF-8E6D-B890-EBE7-E31D1DECD25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81C899C6-8DCA-5B5D-C3FD-1189F9C5068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a:extLst>
              <a:ext uri="{FF2B5EF4-FFF2-40B4-BE49-F238E27FC236}">
                <a16:creationId xmlns:a16="http://schemas.microsoft.com/office/drawing/2014/main" id="{2CC8430A-BA41-C9D7-7AF6-AB129123B347}"/>
              </a:ext>
            </a:extLst>
          </p:cNvPr>
          <p:cNvSpPr>
            <a:spLocks noGrp="1" noChangeArrowheads="1"/>
          </p:cNvSpPr>
          <p:nvPr>
            <p:ph type="sldNum" sz="quarter" idx="12"/>
          </p:nvPr>
        </p:nvSpPr>
        <p:spPr>
          <a:ln/>
        </p:spPr>
        <p:txBody>
          <a:bodyPr/>
          <a:lstStyle>
            <a:lvl1pPr>
              <a:defRPr/>
            </a:lvl1pPr>
          </a:lstStyle>
          <a:p>
            <a:fld id="{127B0F43-CA6E-43FE-963E-593551C6A9E0}" type="slidenum">
              <a:rPr lang="en-US" altLang="en-US"/>
              <a:pPr/>
              <a:t>‹#›</a:t>
            </a:fld>
            <a:endParaRPr lang="en-US" altLang="en-US"/>
          </a:p>
        </p:txBody>
      </p:sp>
    </p:spTree>
    <p:extLst>
      <p:ext uri="{BB962C8B-B14F-4D97-AF65-F5344CB8AC3E}">
        <p14:creationId xmlns:p14="http://schemas.microsoft.com/office/powerpoint/2010/main" val="271162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2379-FF8E-3914-7455-07308E3E4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1F7FF1-ECCD-5A7B-25CE-43801DA5BF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FC094A-4A50-3E2B-78C3-4033A7C933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793DCC-5EFE-4979-DFF3-9D820C4348BD}"/>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6" name="Footer Placeholder 5">
            <a:extLst>
              <a:ext uri="{FF2B5EF4-FFF2-40B4-BE49-F238E27FC236}">
                <a16:creationId xmlns:a16="http://schemas.microsoft.com/office/drawing/2014/main" id="{BBE6DBA4-9893-A441-E889-C67D022E1E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A65F0-066B-0306-7EBF-1557CEB8A266}"/>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42009007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586C9A14-79B7-6860-19A5-E33D6D960AB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FC71AD18-455C-22BB-A630-E38AD75FA86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a:extLst>
              <a:ext uri="{FF2B5EF4-FFF2-40B4-BE49-F238E27FC236}">
                <a16:creationId xmlns:a16="http://schemas.microsoft.com/office/drawing/2014/main" id="{94E7F239-B6E3-B033-53C3-493CF8094EAA}"/>
              </a:ext>
            </a:extLst>
          </p:cNvPr>
          <p:cNvSpPr>
            <a:spLocks noGrp="1" noChangeArrowheads="1"/>
          </p:cNvSpPr>
          <p:nvPr>
            <p:ph type="sldNum" sz="quarter" idx="12"/>
          </p:nvPr>
        </p:nvSpPr>
        <p:spPr>
          <a:ln/>
        </p:spPr>
        <p:txBody>
          <a:bodyPr/>
          <a:lstStyle>
            <a:lvl1pPr>
              <a:defRPr/>
            </a:lvl1pPr>
          </a:lstStyle>
          <a:p>
            <a:fld id="{962BCDF1-7168-46BD-925A-F84F0D57B741}" type="slidenum">
              <a:rPr lang="en-US" altLang="en-US"/>
              <a:pPr/>
              <a:t>‹#›</a:t>
            </a:fld>
            <a:endParaRPr lang="en-US" altLang="en-US"/>
          </a:p>
        </p:txBody>
      </p:sp>
    </p:spTree>
    <p:extLst>
      <p:ext uri="{BB962C8B-B14F-4D97-AF65-F5344CB8AC3E}">
        <p14:creationId xmlns:p14="http://schemas.microsoft.com/office/powerpoint/2010/main" val="12463927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51659FA1-C438-09C1-9E10-4FA4B45EFAE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a:extLst>
              <a:ext uri="{FF2B5EF4-FFF2-40B4-BE49-F238E27FC236}">
                <a16:creationId xmlns:a16="http://schemas.microsoft.com/office/drawing/2014/main" id="{DBAD4F82-2129-93DE-5134-2D5225F248C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a:extLst>
              <a:ext uri="{FF2B5EF4-FFF2-40B4-BE49-F238E27FC236}">
                <a16:creationId xmlns:a16="http://schemas.microsoft.com/office/drawing/2014/main" id="{D14D0906-EBE4-AD53-812E-9B59DC975BFB}"/>
              </a:ext>
            </a:extLst>
          </p:cNvPr>
          <p:cNvSpPr>
            <a:spLocks noGrp="1" noChangeArrowheads="1"/>
          </p:cNvSpPr>
          <p:nvPr>
            <p:ph type="sldNum" sz="quarter" idx="12"/>
          </p:nvPr>
        </p:nvSpPr>
        <p:spPr>
          <a:ln/>
        </p:spPr>
        <p:txBody>
          <a:bodyPr/>
          <a:lstStyle>
            <a:lvl1pPr>
              <a:defRPr/>
            </a:lvl1pPr>
          </a:lstStyle>
          <a:p>
            <a:fld id="{BEE10F25-4468-47C3-8ED0-EFFD5AC259F1}" type="slidenum">
              <a:rPr lang="en-US" altLang="en-US"/>
              <a:pPr/>
              <a:t>‹#›</a:t>
            </a:fld>
            <a:endParaRPr lang="en-US" altLang="en-US"/>
          </a:p>
        </p:txBody>
      </p:sp>
    </p:spTree>
    <p:extLst>
      <p:ext uri="{BB962C8B-B14F-4D97-AF65-F5344CB8AC3E}">
        <p14:creationId xmlns:p14="http://schemas.microsoft.com/office/powerpoint/2010/main" val="817132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8364225-EF6B-8660-D111-4839E01015F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0D4ABC0E-E942-2ABF-D88B-DCDEF1CA3C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9E45D991-099A-7E91-B213-EFE3805E24E2}"/>
              </a:ext>
            </a:extLst>
          </p:cNvPr>
          <p:cNvSpPr>
            <a:spLocks noGrp="1" noChangeArrowheads="1"/>
          </p:cNvSpPr>
          <p:nvPr>
            <p:ph type="sldNum" sz="quarter" idx="12"/>
          </p:nvPr>
        </p:nvSpPr>
        <p:spPr>
          <a:ln/>
        </p:spPr>
        <p:txBody>
          <a:bodyPr/>
          <a:lstStyle>
            <a:lvl1pPr>
              <a:defRPr/>
            </a:lvl1pPr>
          </a:lstStyle>
          <a:p>
            <a:fld id="{A8EEAFC8-F3A5-405B-89D0-EC9574FD907A}" type="slidenum">
              <a:rPr lang="en-US" altLang="en-US"/>
              <a:pPr/>
              <a:t>‹#›</a:t>
            </a:fld>
            <a:endParaRPr lang="en-US" altLang="en-US"/>
          </a:p>
        </p:txBody>
      </p:sp>
    </p:spTree>
    <p:extLst>
      <p:ext uri="{BB962C8B-B14F-4D97-AF65-F5344CB8AC3E}">
        <p14:creationId xmlns:p14="http://schemas.microsoft.com/office/powerpoint/2010/main" val="11940405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178C0522-1349-99A9-ED9B-88EEC04BF7A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15252DB2-4B19-6AB7-C93B-2DC0F2A9A9A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7D3E327D-D8E5-DD69-60A8-DCB5DD990524}"/>
              </a:ext>
            </a:extLst>
          </p:cNvPr>
          <p:cNvSpPr>
            <a:spLocks noGrp="1" noChangeArrowheads="1"/>
          </p:cNvSpPr>
          <p:nvPr>
            <p:ph type="sldNum" sz="quarter" idx="12"/>
          </p:nvPr>
        </p:nvSpPr>
        <p:spPr>
          <a:ln/>
        </p:spPr>
        <p:txBody>
          <a:bodyPr/>
          <a:lstStyle>
            <a:lvl1pPr>
              <a:defRPr/>
            </a:lvl1pPr>
          </a:lstStyle>
          <a:p>
            <a:fld id="{840871BA-B0C2-4BC7-99A7-B9909BB21368}" type="slidenum">
              <a:rPr lang="en-US" altLang="en-US"/>
              <a:pPr/>
              <a:t>‹#›</a:t>
            </a:fld>
            <a:endParaRPr lang="en-US" altLang="en-US"/>
          </a:p>
        </p:txBody>
      </p:sp>
    </p:spTree>
    <p:extLst>
      <p:ext uri="{BB962C8B-B14F-4D97-AF65-F5344CB8AC3E}">
        <p14:creationId xmlns:p14="http://schemas.microsoft.com/office/powerpoint/2010/main" val="22934257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E99F5B4-723B-03AD-C8FE-F6CFFBA087F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14DE0751-D6E8-98CA-00C8-FD254D8DC78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D95271A3-DC0E-DEAF-7D25-5FB32E56A994}"/>
              </a:ext>
            </a:extLst>
          </p:cNvPr>
          <p:cNvSpPr>
            <a:spLocks noGrp="1" noChangeArrowheads="1"/>
          </p:cNvSpPr>
          <p:nvPr>
            <p:ph type="sldNum" sz="quarter" idx="12"/>
          </p:nvPr>
        </p:nvSpPr>
        <p:spPr>
          <a:ln/>
        </p:spPr>
        <p:txBody>
          <a:bodyPr/>
          <a:lstStyle>
            <a:lvl1pPr>
              <a:defRPr/>
            </a:lvl1pPr>
          </a:lstStyle>
          <a:p>
            <a:fld id="{06344741-7480-44BA-9939-3186CE19A075}" type="slidenum">
              <a:rPr lang="en-US" altLang="en-US"/>
              <a:pPr/>
              <a:t>‹#›</a:t>
            </a:fld>
            <a:endParaRPr lang="en-US" altLang="en-US"/>
          </a:p>
        </p:txBody>
      </p:sp>
    </p:spTree>
    <p:extLst>
      <p:ext uri="{BB962C8B-B14F-4D97-AF65-F5344CB8AC3E}">
        <p14:creationId xmlns:p14="http://schemas.microsoft.com/office/powerpoint/2010/main" val="36211185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22239"/>
            <a:ext cx="27432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22239"/>
            <a:ext cx="80264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C458EAF-3A1E-4309-C6BE-F439819748F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6AB34523-C272-FAA6-E5F7-0D620D9C802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ADEEB075-01A6-DF76-B45B-7C645D2F259C}"/>
              </a:ext>
            </a:extLst>
          </p:cNvPr>
          <p:cNvSpPr>
            <a:spLocks noGrp="1" noChangeArrowheads="1"/>
          </p:cNvSpPr>
          <p:nvPr>
            <p:ph type="sldNum" sz="quarter" idx="12"/>
          </p:nvPr>
        </p:nvSpPr>
        <p:spPr>
          <a:ln/>
        </p:spPr>
        <p:txBody>
          <a:bodyPr/>
          <a:lstStyle>
            <a:lvl1pPr>
              <a:defRPr/>
            </a:lvl1pPr>
          </a:lstStyle>
          <a:p>
            <a:fld id="{3834B3B9-0AEA-4F86-88FA-DAA76742FACD}" type="slidenum">
              <a:rPr lang="en-US" altLang="en-US"/>
              <a:pPr/>
              <a:t>‹#›</a:t>
            </a:fld>
            <a:endParaRPr lang="en-US" altLang="en-US"/>
          </a:p>
        </p:txBody>
      </p:sp>
    </p:spTree>
    <p:extLst>
      <p:ext uri="{BB962C8B-B14F-4D97-AF65-F5344CB8AC3E}">
        <p14:creationId xmlns:p14="http://schemas.microsoft.com/office/powerpoint/2010/main" val="33304108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94FEB04-FFB7-3529-8B28-4837CE76DFE1}"/>
              </a:ext>
            </a:extLst>
          </p:cNvPr>
          <p:cNvGrpSpPr>
            <a:grpSpLocks/>
          </p:cNvGrpSpPr>
          <p:nvPr/>
        </p:nvGrpSpPr>
        <p:grpSpPr bwMode="auto">
          <a:xfrm>
            <a:off x="0" y="0"/>
            <a:ext cx="12192000" cy="6858000"/>
            <a:chOff x="0" y="0"/>
            <a:chExt cx="5760" cy="4320"/>
          </a:xfrm>
        </p:grpSpPr>
        <p:sp>
          <p:nvSpPr>
            <p:cNvPr id="3" name="Rectangle 3">
              <a:extLst>
                <a:ext uri="{FF2B5EF4-FFF2-40B4-BE49-F238E27FC236}">
                  <a16:creationId xmlns:a16="http://schemas.microsoft.com/office/drawing/2014/main" id="{11DB92E5-B05F-209A-3552-C898BAF7C48F}"/>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b="0">
                <a:latin typeface="Times New Roman" panose="02020603050405020304" pitchFamily="18" charset="0"/>
              </a:endParaRPr>
            </a:p>
          </p:txBody>
        </p:sp>
        <p:sp>
          <p:nvSpPr>
            <p:cNvPr id="4" name="Rectangle 4">
              <a:extLst>
                <a:ext uri="{FF2B5EF4-FFF2-40B4-BE49-F238E27FC236}">
                  <a16:creationId xmlns:a16="http://schemas.microsoft.com/office/drawing/2014/main" id="{0D43343B-8840-3C33-C631-B8E8F3F25525}"/>
                </a:ext>
              </a:extLst>
            </p:cNvPr>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grpSp>
          <p:nvGrpSpPr>
            <p:cNvPr id="5" name="Group 5">
              <a:extLst>
                <a:ext uri="{FF2B5EF4-FFF2-40B4-BE49-F238E27FC236}">
                  <a16:creationId xmlns:a16="http://schemas.microsoft.com/office/drawing/2014/main" id="{35295D93-ACB7-53E2-6984-6B8F91482266}"/>
                </a:ext>
              </a:extLst>
            </p:cNvPr>
            <p:cNvGrpSpPr>
              <a:grpSpLocks/>
            </p:cNvGrpSpPr>
            <p:nvPr/>
          </p:nvGrpSpPr>
          <p:grpSpPr bwMode="auto">
            <a:xfrm>
              <a:off x="0" y="672"/>
              <a:ext cx="1806" cy="1989"/>
              <a:chOff x="0" y="672"/>
              <a:chExt cx="1806" cy="1989"/>
            </a:xfrm>
          </p:grpSpPr>
          <p:sp>
            <p:nvSpPr>
              <p:cNvPr id="6" name="Rectangle 6">
                <a:extLst>
                  <a:ext uri="{FF2B5EF4-FFF2-40B4-BE49-F238E27FC236}">
                    <a16:creationId xmlns:a16="http://schemas.microsoft.com/office/drawing/2014/main" id="{667F2809-E65C-C079-CA9E-4B085AFB8D18}"/>
                  </a:ext>
                </a:extLst>
              </p:cNvPr>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7" name="Rectangle 7">
                <a:extLst>
                  <a:ext uri="{FF2B5EF4-FFF2-40B4-BE49-F238E27FC236}">
                    <a16:creationId xmlns:a16="http://schemas.microsoft.com/office/drawing/2014/main" id="{95C589E3-63E8-FF83-0493-1DE8860472D7}"/>
                  </a:ext>
                </a:extLst>
              </p:cNvPr>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8" name="Rectangle 8">
                <a:extLst>
                  <a:ext uri="{FF2B5EF4-FFF2-40B4-BE49-F238E27FC236}">
                    <a16:creationId xmlns:a16="http://schemas.microsoft.com/office/drawing/2014/main" id="{7AC56E44-8663-A635-71F4-FD87971DDF83}"/>
                  </a:ext>
                </a:extLst>
              </p:cNvPr>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9" name="Rectangle 9">
                <a:extLst>
                  <a:ext uri="{FF2B5EF4-FFF2-40B4-BE49-F238E27FC236}">
                    <a16:creationId xmlns:a16="http://schemas.microsoft.com/office/drawing/2014/main" id="{CBD6EB64-7FC3-0D30-7C49-7A7EBCF351EE}"/>
                  </a:ext>
                </a:extLst>
              </p:cNvPr>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10" name="Rectangle 10">
                <a:extLst>
                  <a:ext uri="{FF2B5EF4-FFF2-40B4-BE49-F238E27FC236}">
                    <a16:creationId xmlns:a16="http://schemas.microsoft.com/office/drawing/2014/main" id="{562413B8-9622-4F56-45E8-AFE2E9578CB3}"/>
                  </a:ext>
                </a:extLst>
              </p:cNvPr>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11" name="Rectangle 11">
                <a:extLst>
                  <a:ext uri="{FF2B5EF4-FFF2-40B4-BE49-F238E27FC236}">
                    <a16:creationId xmlns:a16="http://schemas.microsoft.com/office/drawing/2014/main" id="{FF88EF0C-C3BB-865D-EE6E-196AC07A18B5}"/>
                  </a:ext>
                </a:extLst>
              </p:cNvPr>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12" name="Rectangle 12">
                <a:extLst>
                  <a:ext uri="{FF2B5EF4-FFF2-40B4-BE49-F238E27FC236}">
                    <a16:creationId xmlns:a16="http://schemas.microsoft.com/office/drawing/2014/main" id="{5B898ADD-6F5A-7ED6-AA0D-2416F78A07F4}"/>
                  </a:ext>
                </a:extLst>
              </p:cNvPr>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13" name="Rectangle 13">
                <a:extLst>
                  <a:ext uri="{FF2B5EF4-FFF2-40B4-BE49-F238E27FC236}">
                    <a16:creationId xmlns:a16="http://schemas.microsoft.com/office/drawing/2014/main" id="{CCB6F7FA-D43B-3EA2-8424-BD1EA286BCFC}"/>
                  </a:ext>
                </a:extLst>
              </p:cNvPr>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14" name="Rectangle 14">
                <a:extLst>
                  <a:ext uri="{FF2B5EF4-FFF2-40B4-BE49-F238E27FC236}">
                    <a16:creationId xmlns:a16="http://schemas.microsoft.com/office/drawing/2014/main" id="{5B3F96AF-6BE4-D32F-8231-C4FE46B4AA24}"/>
                  </a:ext>
                </a:extLst>
              </p:cNvPr>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15" name="Rectangle 15">
                <a:extLst>
                  <a:ext uri="{FF2B5EF4-FFF2-40B4-BE49-F238E27FC236}">
                    <a16:creationId xmlns:a16="http://schemas.microsoft.com/office/drawing/2014/main" id="{308926DA-5946-69EA-46F0-B2B45E110E6A}"/>
                  </a:ext>
                </a:extLst>
              </p:cNvPr>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grpSp>
      </p:grpSp>
      <p:sp>
        <p:nvSpPr>
          <p:cNvPr id="181267" name="Rectangle 19"/>
          <p:cNvSpPr>
            <a:spLocks noGrp="1" noChangeArrowheads="1"/>
          </p:cNvSpPr>
          <p:nvPr>
            <p:ph type="ctrTitle"/>
          </p:nvPr>
        </p:nvSpPr>
        <p:spPr>
          <a:xfrm>
            <a:off x="3962400" y="1828800"/>
            <a:ext cx="8026400" cy="2209800"/>
          </a:xfrm>
        </p:spPr>
        <p:txBody>
          <a:bodyPr/>
          <a:lstStyle>
            <a:lvl1pPr>
              <a:defRPr sz="5000">
                <a:solidFill>
                  <a:srgbClr val="FFFFFF"/>
                </a:solidFill>
              </a:defRPr>
            </a:lvl1pPr>
          </a:lstStyle>
          <a:p>
            <a:pPr lvl="0"/>
            <a:r>
              <a:rPr lang="en-US" altLang="en-US" noProof="0"/>
              <a:t>Click to edit Master title style</a:t>
            </a:r>
          </a:p>
        </p:txBody>
      </p:sp>
      <p:sp>
        <p:nvSpPr>
          <p:cNvPr id="181268"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3400"/>
            </a:lvl1pPr>
          </a:lstStyle>
          <a:p>
            <a:pPr lvl="0"/>
            <a:r>
              <a:rPr lang="en-US" altLang="en-US" noProof="0"/>
              <a:t>Click to edit Master subtitle style</a:t>
            </a:r>
          </a:p>
        </p:txBody>
      </p:sp>
      <p:sp>
        <p:nvSpPr>
          <p:cNvPr id="16" name="Rectangle 17">
            <a:extLst>
              <a:ext uri="{FF2B5EF4-FFF2-40B4-BE49-F238E27FC236}">
                <a16:creationId xmlns:a16="http://schemas.microsoft.com/office/drawing/2014/main" id="{58068F7E-BD26-6133-8D4F-4FFEAFD810EF}"/>
              </a:ext>
            </a:extLst>
          </p:cNvPr>
          <p:cNvSpPr>
            <a:spLocks noGrp="1" noChangeArrowheads="1"/>
          </p:cNvSpPr>
          <p:nvPr>
            <p:ph type="ftr" sz="quarter" idx="10"/>
          </p:nvPr>
        </p:nvSpPr>
        <p:spPr>
          <a:xfrm>
            <a:off x="4165600" y="6248400"/>
            <a:ext cx="3860800" cy="457200"/>
          </a:xfrm>
          <a:prstGeom prst="rect">
            <a:avLst/>
          </a:prstGeom>
        </p:spPr>
        <p:txBody>
          <a:bodyPr/>
          <a:lstStyle>
            <a:lvl1pPr algn="ctr" eaLnBrk="1" hangingPunct="1">
              <a:spcBef>
                <a:spcPct val="50000"/>
              </a:spcBef>
              <a:defRPr/>
            </a:lvl1pPr>
          </a:lstStyle>
          <a:p>
            <a:pPr>
              <a:defRPr/>
            </a:pPr>
            <a:r>
              <a:rPr lang="en-US" altLang="en-US"/>
              <a:t>Operator Overloading</a:t>
            </a:r>
          </a:p>
        </p:txBody>
      </p:sp>
      <p:sp>
        <p:nvSpPr>
          <p:cNvPr id="17" name="Rectangle 18">
            <a:extLst>
              <a:ext uri="{FF2B5EF4-FFF2-40B4-BE49-F238E27FC236}">
                <a16:creationId xmlns:a16="http://schemas.microsoft.com/office/drawing/2014/main" id="{0EE4D6EB-D7BA-65CC-1F1B-59F2A6A4A8E8}"/>
              </a:ext>
            </a:extLst>
          </p:cNvPr>
          <p:cNvSpPr>
            <a:spLocks noGrp="1" noChangeArrowheads="1"/>
          </p:cNvSpPr>
          <p:nvPr>
            <p:ph type="sldNum" sz="quarter" idx="11"/>
          </p:nvPr>
        </p:nvSpPr>
        <p:spPr/>
        <p:txBody>
          <a:bodyPr/>
          <a:lstStyle>
            <a:lvl1pPr>
              <a:defRPr/>
            </a:lvl1pPr>
          </a:lstStyle>
          <a:p>
            <a:fld id="{923F3589-B23C-4CAC-99FF-DC19B53C8B6B}" type="slidenum">
              <a:rPr lang="en-US" altLang="en-US"/>
              <a:pPr/>
              <a:t>‹#›</a:t>
            </a:fld>
            <a:endParaRPr lang="en-US" altLang="en-US"/>
          </a:p>
        </p:txBody>
      </p:sp>
    </p:spTree>
    <p:extLst>
      <p:ext uri="{BB962C8B-B14F-4D97-AF65-F5344CB8AC3E}">
        <p14:creationId xmlns:p14="http://schemas.microsoft.com/office/powerpoint/2010/main" val="41671624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3">
            <a:extLst>
              <a:ext uri="{FF2B5EF4-FFF2-40B4-BE49-F238E27FC236}">
                <a16:creationId xmlns:a16="http://schemas.microsoft.com/office/drawing/2014/main" id="{C5854720-4760-9850-441A-0D6B513C9F1F}"/>
              </a:ext>
            </a:extLst>
          </p:cNvPr>
          <p:cNvSpPr>
            <a:spLocks noGrp="1" noChangeArrowheads="1"/>
          </p:cNvSpPr>
          <p:nvPr>
            <p:ph type="sldNum" sz="quarter" idx="10"/>
          </p:nvPr>
        </p:nvSpPr>
        <p:spPr>
          <a:ln/>
        </p:spPr>
        <p:txBody>
          <a:bodyPr/>
          <a:lstStyle>
            <a:lvl1pPr>
              <a:defRPr/>
            </a:lvl1pPr>
          </a:lstStyle>
          <a:p>
            <a:fld id="{DD87DD5A-BE97-49DC-A328-AB3716CDE42B}" type="slidenum">
              <a:rPr lang="en-US" altLang="en-US"/>
              <a:pPr/>
              <a:t>‹#›</a:t>
            </a:fld>
            <a:endParaRPr lang="en-US" altLang="en-US"/>
          </a:p>
        </p:txBody>
      </p:sp>
    </p:spTree>
    <p:extLst>
      <p:ext uri="{BB962C8B-B14F-4D97-AF65-F5344CB8AC3E}">
        <p14:creationId xmlns:p14="http://schemas.microsoft.com/office/powerpoint/2010/main" val="1440584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
            <a:extLst>
              <a:ext uri="{FF2B5EF4-FFF2-40B4-BE49-F238E27FC236}">
                <a16:creationId xmlns:a16="http://schemas.microsoft.com/office/drawing/2014/main" id="{020BC94C-1114-57DC-65DA-DC21EF0186CF}"/>
              </a:ext>
            </a:extLst>
          </p:cNvPr>
          <p:cNvSpPr>
            <a:spLocks noGrp="1" noChangeArrowheads="1"/>
          </p:cNvSpPr>
          <p:nvPr>
            <p:ph type="sldNum" sz="quarter" idx="10"/>
          </p:nvPr>
        </p:nvSpPr>
        <p:spPr>
          <a:ln/>
        </p:spPr>
        <p:txBody>
          <a:bodyPr/>
          <a:lstStyle>
            <a:lvl1pPr>
              <a:defRPr/>
            </a:lvl1pPr>
          </a:lstStyle>
          <a:p>
            <a:fld id="{0CF6A5D3-7C77-40F3-808C-62EC11CEF40B}" type="slidenum">
              <a:rPr lang="en-US" altLang="en-US"/>
              <a:pPr/>
              <a:t>‹#›</a:t>
            </a:fld>
            <a:endParaRPr lang="en-US" altLang="en-US"/>
          </a:p>
        </p:txBody>
      </p:sp>
    </p:spTree>
    <p:extLst>
      <p:ext uri="{BB962C8B-B14F-4D97-AF65-F5344CB8AC3E}">
        <p14:creationId xmlns:p14="http://schemas.microsoft.com/office/powerpoint/2010/main" val="1611582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76400"/>
            <a:ext cx="53848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76400"/>
            <a:ext cx="53848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Rectangle 3">
            <a:extLst>
              <a:ext uri="{FF2B5EF4-FFF2-40B4-BE49-F238E27FC236}">
                <a16:creationId xmlns:a16="http://schemas.microsoft.com/office/drawing/2014/main" id="{30C675F5-8112-EBFE-2875-DEE3CCC2D152}"/>
              </a:ext>
            </a:extLst>
          </p:cNvPr>
          <p:cNvSpPr>
            <a:spLocks noGrp="1" noChangeArrowheads="1"/>
          </p:cNvSpPr>
          <p:nvPr>
            <p:ph type="sldNum" sz="quarter" idx="10"/>
          </p:nvPr>
        </p:nvSpPr>
        <p:spPr>
          <a:ln/>
        </p:spPr>
        <p:txBody>
          <a:bodyPr/>
          <a:lstStyle>
            <a:lvl1pPr>
              <a:defRPr/>
            </a:lvl1pPr>
          </a:lstStyle>
          <a:p>
            <a:fld id="{F120E393-29AC-477C-8E28-9B9E8F601C0E}" type="slidenum">
              <a:rPr lang="en-US" altLang="en-US"/>
              <a:pPr/>
              <a:t>‹#›</a:t>
            </a:fld>
            <a:endParaRPr lang="en-US" altLang="en-US"/>
          </a:p>
        </p:txBody>
      </p:sp>
    </p:spTree>
    <p:extLst>
      <p:ext uri="{BB962C8B-B14F-4D97-AF65-F5344CB8AC3E}">
        <p14:creationId xmlns:p14="http://schemas.microsoft.com/office/powerpoint/2010/main" val="3346228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E775-BB40-C983-3A6C-37349481D2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0A0675-CA31-B0E4-7F4D-BA51E9F512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6459EA-693B-6078-444E-055CB8B74C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AB6780-F26B-4699-60B6-D88849ECDE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97E41A-28C5-0C9B-B2FB-E72F2F5111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88EE48-A801-6FDB-9707-71E53308435E}"/>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8" name="Footer Placeholder 7">
            <a:extLst>
              <a:ext uri="{FF2B5EF4-FFF2-40B4-BE49-F238E27FC236}">
                <a16:creationId xmlns:a16="http://schemas.microsoft.com/office/drawing/2014/main" id="{7B20CAF1-A9FB-217B-22AE-BFDBBBAF21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9533D-47EC-6E14-09C3-C46C7C99465A}"/>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27011966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3">
            <a:extLst>
              <a:ext uri="{FF2B5EF4-FFF2-40B4-BE49-F238E27FC236}">
                <a16:creationId xmlns:a16="http://schemas.microsoft.com/office/drawing/2014/main" id="{B3C83E82-2BB4-50A0-7374-451E60B52B70}"/>
              </a:ext>
            </a:extLst>
          </p:cNvPr>
          <p:cNvSpPr>
            <a:spLocks noGrp="1" noChangeArrowheads="1"/>
          </p:cNvSpPr>
          <p:nvPr>
            <p:ph type="sldNum" sz="quarter" idx="10"/>
          </p:nvPr>
        </p:nvSpPr>
        <p:spPr>
          <a:ln/>
        </p:spPr>
        <p:txBody>
          <a:bodyPr/>
          <a:lstStyle>
            <a:lvl1pPr>
              <a:defRPr/>
            </a:lvl1pPr>
          </a:lstStyle>
          <a:p>
            <a:fld id="{93A32061-14F2-4510-AB61-7CDA48C391BB}" type="slidenum">
              <a:rPr lang="en-US" altLang="en-US"/>
              <a:pPr/>
              <a:t>‹#›</a:t>
            </a:fld>
            <a:endParaRPr lang="en-US" altLang="en-US"/>
          </a:p>
        </p:txBody>
      </p:sp>
    </p:spTree>
    <p:extLst>
      <p:ext uri="{BB962C8B-B14F-4D97-AF65-F5344CB8AC3E}">
        <p14:creationId xmlns:p14="http://schemas.microsoft.com/office/powerpoint/2010/main" val="28570235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3">
            <a:extLst>
              <a:ext uri="{FF2B5EF4-FFF2-40B4-BE49-F238E27FC236}">
                <a16:creationId xmlns:a16="http://schemas.microsoft.com/office/drawing/2014/main" id="{7F29F769-D877-FFF5-7F67-49FBC06B0C18}"/>
              </a:ext>
            </a:extLst>
          </p:cNvPr>
          <p:cNvSpPr>
            <a:spLocks noGrp="1" noChangeArrowheads="1"/>
          </p:cNvSpPr>
          <p:nvPr>
            <p:ph type="sldNum" sz="quarter" idx="10"/>
          </p:nvPr>
        </p:nvSpPr>
        <p:spPr>
          <a:ln/>
        </p:spPr>
        <p:txBody>
          <a:bodyPr/>
          <a:lstStyle>
            <a:lvl1pPr>
              <a:defRPr/>
            </a:lvl1pPr>
          </a:lstStyle>
          <a:p>
            <a:fld id="{28BECE50-3CFD-4351-8E92-457F2DFE151D}" type="slidenum">
              <a:rPr lang="en-US" altLang="en-US"/>
              <a:pPr/>
              <a:t>‹#›</a:t>
            </a:fld>
            <a:endParaRPr lang="en-US" altLang="en-US"/>
          </a:p>
        </p:txBody>
      </p:sp>
    </p:spTree>
    <p:extLst>
      <p:ext uri="{BB962C8B-B14F-4D97-AF65-F5344CB8AC3E}">
        <p14:creationId xmlns:p14="http://schemas.microsoft.com/office/powerpoint/2010/main" val="16586096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505A662-6185-189D-D9D6-03142CD58D7D}"/>
              </a:ext>
            </a:extLst>
          </p:cNvPr>
          <p:cNvSpPr>
            <a:spLocks noGrp="1" noChangeArrowheads="1"/>
          </p:cNvSpPr>
          <p:nvPr>
            <p:ph type="sldNum" sz="quarter" idx="10"/>
          </p:nvPr>
        </p:nvSpPr>
        <p:spPr>
          <a:ln/>
        </p:spPr>
        <p:txBody>
          <a:bodyPr/>
          <a:lstStyle>
            <a:lvl1pPr>
              <a:defRPr/>
            </a:lvl1pPr>
          </a:lstStyle>
          <a:p>
            <a:fld id="{BB71BFDD-AA3F-429E-A318-4083F43D1FC1}" type="slidenum">
              <a:rPr lang="en-US" altLang="en-US"/>
              <a:pPr/>
              <a:t>‹#›</a:t>
            </a:fld>
            <a:endParaRPr lang="en-US" altLang="en-US"/>
          </a:p>
        </p:txBody>
      </p:sp>
    </p:spTree>
    <p:extLst>
      <p:ext uri="{BB962C8B-B14F-4D97-AF65-F5344CB8AC3E}">
        <p14:creationId xmlns:p14="http://schemas.microsoft.com/office/powerpoint/2010/main" val="39126509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E87C2438-20BD-41DD-0AC3-037EEBA224D6}"/>
              </a:ext>
            </a:extLst>
          </p:cNvPr>
          <p:cNvSpPr>
            <a:spLocks noGrp="1" noChangeArrowheads="1"/>
          </p:cNvSpPr>
          <p:nvPr>
            <p:ph type="sldNum" sz="quarter" idx="10"/>
          </p:nvPr>
        </p:nvSpPr>
        <p:spPr>
          <a:ln/>
        </p:spPr>
        <p:txBody>
          <a:bodyPr/>
          <a:lstStyle>
            <a:lvl1pPr>
              <a:defRPr/>
            </a:lvl1pPr>
          </a:lstStyle>
          <a:p>
            <a:fld id="{8FAA1311-975E-4435-B974-F21EEA70BAEA}" type="slidenum">
              <a:rPr lang="en-US" altLang="en-US"/>
              <a:pPr/>
              <a:t>‹#›</a:t>
            </a:fld>
            <a:endParaRPr lang="en-US" altLang="en-US"/>
          </a:p>
        </p:txBody>
      </p:sp>
    </p:spTree>
    <p:extLst>
      <p:ext uri="{BB962C8B-B14F-4D97-AF65-F5344CB8AC3E}">
        <p14:creationId xmlns:p14="http://schemas.microsoft.com/office/powerpoint/2010/main" val="31110955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vi-VN"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
            <a:extLst>
              <a:ext uri="{FF2B5EF4-FFF2-40B4-BE49-F238E27FC236}">
                <a16:creationId xmlns:a16="http://schemas.microsoft.com/office/drawing/2014/main" id="{F39C2B82-8BA8-4564-D18E-FB27729BE12B}"/>
              </a:ext>
            </a:extLst>
          </p:cNvPr>
          <p:cNvSpPr>
            <a:spLocks noGrp="1" noChangeArrowheads="1"/>
          </p:cNvSpPr>
          <p:nvPr>
            <p:ph type="sldNum" sz="quarter" idx="10"/>
          </p:nvPr>
        </p:nvSpPr>
        <p:spPr>
          <a:ln/>
        </p:spPr>
        <p:txBody>
          <a:bodyPr/>
          <a:lstStyle>
            <a:lvl1pPr>
              <a:defRPr/>
            </a:lvl1pPr>
          </a:lstStyle>
          <a:p>
            <a:fld id="{857B4DDF-8560-42D6-8D03-1C56C4F60250}" type="slidenum">
              <a:rPr lang="en-US" altLang="en-US"/>
              <a:pPr/>
              <a:t>‹#›</a:t>
            </a:fld>
            <a:endParaRPr lang="en-US" altLang="en-US"/>
          </a:p>
        </p:txBody>
      </p:sp>
    </p:spTree>
    <p:extLst>
      <p:ext uri="{BB962C8B-B14F-4D97-AF65-F5344CB8AC3E}">
        <p14:creationId xmlns:p14="http://schemas.microsoft.com/office/powerpoint/2010/main" val="17912903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3">
            <a:extLst>
              <a:ext uri="{FF2B5EF4-FFF2-40B4-BE49-F238E27FC236}">
                <a16:creationId xmlns:a16="http://schemas.microsoft.com/office/drawing/2014/main" id="{828A774B-BDC3-E4D3-19B5-82AF954B5F40}"/>
              </a:ext>
            </a:extLst>
          </p:cNvPr>
          <p:cNvSpPr>
            <a:spLocks noGrp="1" noChangeArrowheads="1"/>
          </p:cNvSpPr>
          <p:nvPr>
            <p:ph type="sldNum" sz="quarter" idx="10"/>
          </p:nvPr>
        </p:nvSpPr>
        <p:spPr>
          <a:ln/>
        </p:spPr>
        <p:txBody>
          <a:bodyPr/>
          <a:lstStyle>
            <a:lvl1pPr>
              <a:defRPr/>
            </a:lvl1pPr>
          </a:lstStyle>
          <a:p>
            <a:fld id="{AABD1267-119A-44D8-A1C7-C3866607001E}" type="slidenum">
              <a:rPr lang="en-US" altLang="en-US"/>
              <a:pPr/>
              <a:t>‹#›</a:t>
            </a:fld>
            <a:endParaRPr lang="en-US" altLang="en-US"/>
          </a:p>
        </p:txBody>
      </p:sp>
    </p:spTree>
    <p:extLst>
      <p:ext uri="{BB962C8B-B14F-4D97-AF65-F5344CB8AC3E}">
        <p14:creationId xmlns:p14="http://schemas.microsoft.com/office/powerpoint/2010/main" val="2275979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457200"/>
            <a:ext cx="2743200" cy="5715000"/>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457200"/>
            <a:ext cx="80264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3">
            <a:extLst>
              <a:ext uri="{FF2B5EF4-FFF2-40B4-BE49-F238E27FC236}">
                <a16:creationId xmlns:a16="http://schemas.microsoft.com/office/drawing/2014/main" id="{AEB99E5D-F897-1ECB-8CCB-D3F7BFBF0FB4}"/>
              </a:ext>
            </a:extLst>
          </p:cNvPr>
          <p:cNvSpPr>
            <a:spLocks noGrp="1" noChangeArrowheads="1"/>
          </p:cNvSpPr>
          <p:nvPr>
            <p:ph type="sldNum" sz="quarter" idx="10"/>
          </p:nvPr>
        </p:nvSpPr>
        <p:spPr>
          <a:ln/>
        </p:spPr>
        <p:txBody>
          <a:bodyPr/>
          <a:lstStyle>
            <a:lvl1pPr>
              <a:defRPr/>
            </a:lvl1pPr>
          </a:lstStyle>
          <a:p>
            <a:fld id="{07B7F8C8-B105-42DB-8DE0-1D101850373E}" type="slidenum">
              <a:rPr lang="en-US" altLang="en-US"/>
              <a:pPr/>
              <a:t>‹#›</a:t>
            </a:fld>
            <a:endParaRPr lang="en-US" altLang="en-US"/>
          </a:p>
        </p:txBody>
      </p:sp>
    </p:spTree>
    <p:extLst>
      <p:ext uri="{BB962C8B-B14F-4D97-AF65-F5344CB8AC3E}">
        <p14:creationId xmlns:p14="http://schemas.microsoft.com/office/powerpoint/2010/main" val="27426398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8AA5C1BA-5766-287B-D28F-255E810111B9}"/>
              </a:ext>
            </a:extLst>
          </p:cNvPr>
          <p:cNvSpPr>
            <a:spLocks noChangeShapeType="1"/>
          </p:cNvSpPr>
          <p:nvPr/>
        </p:nvSpPr>
        <p:spPr bwMode="auto">
          <a:xfrm>
            <a:off x="97536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grpSp>
        <p:nvGrpSpPr>
          <p:cNvPr id="3" name="Group 8">
            <a:extLst>
              <a:ext uri="{FF2B5EF4-FFF2-40B4-BE49-F238E27FC236}">
                <a16:creationId xmlns:a16="http://schemas.microsoft.com/office/drawing/2014/main" id="{7BC773A4-53E5-4085-57CB-A4F6265A28A3}"/>
              </a:ext>
            </a:extLst>
          </p:cNvPr>
          <p:cNvGrpSpPr>
            <a:grpSpLocks/>
          </p:cNvGrpSpPr>
          <p:nvPr/>
        </p:nvGrpSpPr>
        <p:grpSpPr bwMode="auto">
          <a:xfrm>
            <a:off x="9990667" y="2992438"/>
            <a:ext cx="1784351" cy="2189162"/>
            <a:chOff x="4704" y="1885"/>
            <a:chExt cx="843" cy="1379"/>
          </a:xfrm>
        </p:grpSpPr>
        <p:sp>
          <p:nvSpPr>
            <p:cNvPr id="4" name="Oval 9">
              <a:extLst>
                <a:ext uri="{FF2B5EF4-FFF2-40B4-BE49-F238E27FC236}">
                  <a16:creationId xmlns:a16="http://schemas.microsoft.com/office/drawing/2014/main" id="{8BC4A7FA-289B-7585-81E9-0CE5DFBF0CEC}"/>
                </a:ext>
              </a:extLst>
            </p:cNvPr>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Oval 10">
              <a:extLst>
                <a:ext uri="{FF2B5EF4-FFF2-40B4-BE49-F238E27FC236}">
                  <a16:creationId xmlns:a16="http://schemas.microsoft.com/office/drawing/2014/main" id="{3626B897-283A-90A4-86C2-5D83DF3C7C51}"/>
                </a:ext>
              </a:extLst>
            </p:cNvPr>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Oval 11">
              <a:extLst>
                <a:ext uri="{FF2B5EF4-FFF2-40B4-BE49-F238E27FC236}">
                  <a16:creationId xmlns:a16="http://schemas.microsoft.com/office/drawing/2014/main" id="{1C401656-19CB-44BD-9F7C-318091A922DF}"/>
                </a:ext>
              </a:extLst>
            </p:cNvPr>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Oval 12">
              <a:extLst>
                <a:ext uri="{FF2B5EF4-FFF2-40B4-BE49-F238E27FC236}">
                  <a16:creationId xmlns:a16="http://schemas.microsoft.com/office/drawing/2014/main" id="{3AFDE166-296C-08DE-D925-5A2440F996A1}"/>
                </a:ext>
              </a:extLst>
            </p:cNvPr>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8" name="Oval 13">
              <a:extLst>
                <a:ext uri="{FF2B5EF4-FFF2-40B4-BE49-F238E27FC236}">
                  <a16:creationId xmlns:a16="http://schemas.microsoft.com/office/drawing/2014/main" id="{077DAB76-3E5C-6823-F19E-ED09D853D545}"/>
                </a:ext>
              </a:extLst>
            </p:cNvPr>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Oval 14">
              <a:extLst>
                <a:ext uri="{FF2B5EF4-FFF2-40B4-BE49-F238E27FC236}">
                  <a16:creationId xmlns:a16="http://schemas.microsoft.com/office/drawing/2014/main" id="{1101A70D-C488-E4A2-BA6F-13BF6E0AFEB0}"/>
                </a:ext>
              </a:extLst>
            </p:cNvPr>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Oval 15">
              <a:extLst>
                <a:ext uri="{FF2B5EF4-FFF2-40B4-BE49-F238E27FC236}">
                  <a16:creationId xmlns:a16="http://schemas.microsoft.com/office/drawing/2014/main" id="{B175541B-4E58-84CC-61BC-29311EB3B59C}"/>
                </a:ext>
              </a:extLst>
            </p:cNvPr>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1" name="Oval 16">
              <a:extLst>
                <a:ext uri="{FF2B5EF4-FFF2-40B4-BE49-F238E27FC236}">
                  <a16:creationId xmlns:a16="http://schemas.microsoft.com/office/drawing/2014/main" id="{5FF1E948-F057-1F07-57A9-0879A45564E6}"/>
                </a:ext>
              </a:extLst>
            </p:cNvPr>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2" name="Oval 17">
              <a:extLst>
                <a:ext uri="{FF2B5EF4-FFF2-40B4-BE49-F238E27FC236}">
                  <a16:creationId xmlns:a16="http://schemas.microsoft.com/office/drawing/2014/main" id="{3BD6331B-BAF1-59ED-BBE4-CBFD3A2750B5}"/>
                </a:ext>
              </a:extLst>
            </p:cNvPr>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3" name="Oval 18">
              <a:extLst>
                <a:ext uri="{FF2B5EF4-FFF2-40B4-BE49-F238E27FC236}">
                  <a16:creationId xmlns:a16="http://schemas.microsoft.com/office/drawing/2014/main" id="{B7265742-C342-4C5D-CC54-D3131A6C3D0A}"/>
                </a:ext>
              </a:extLst>
            </p:cNvPr>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4" name="Oval 19">
              <a:extLst>
                <a:ext uri="{FF2B5EF4-FFF2-40B4-BE49-F238E27FC236}">
                  <a16:creationId xmlns:a16="http://schemas.microsoft.com/office/drawing/2014/main" id="{C96CE69D-C217-BB46-7101-56D4EC97B0DE}"/>
                </a:ext>
              </a:extLst>
            </p:cNvPr>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5" name="Oval 20">
              <a:extLst>
                <a:ext uri="{FF2B5EF4-FFF2-40B4-BE49-F238E27FC236}">
                  <a16:creationId xmlns:a16="http://schemas.microsoft.com/office/drawing/2014/main" id="{DD834C42-486D-F093-5A72-5C36B2FD240D}"/>
                </a:ext>
              </a:extLst>
            </p:cNvPr>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6" name="Oval 21">
              <a:extLst>
                <a:ext uri="{FF2B5EF4-FFF2-40B4-BE49-F238E27FC236}">
                  <a16:creationId xmlns:a16="http://schemas.microsoft.com/office/drawing/2014/main" id="{4EDDA2C9-072D-B1E2-6719-77BE288CA1EC}"/>
                </a:ext>
              </a:extLst>
            </p:cNvPr>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7" name="Oval 22">
              <a:extLst>
                <a:ext uri="{FF2B5EF4-FFF2-40B4-BE49-F238E27FC236}">
                  <a16:creationId xmlns:a16="http://schemas.microsoft.com/office/drawing/2014/main" id="{606A3399-4EBF-FA61-7051-61DBE46A8AAF}"/>
                </a:ext>
              </a:extLst>
            </p:cNvPr>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8" name="Oval 23">
              <a:extLst>
                <a:ext uri="{FF2B5EF4-FFF2-40B4-BE49-F238E27FC236}">
                  <a16:creationId xmlns:a16="http://schemas.microsoft.com/office/drawing/2014/main" id="{8C32B03D-6C95-5A13-3DF6-3A1A398A8D7D}"/>
                </a:ext>
              </a:extLst>
            </p:cNvPr>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9" name="Oval 24">
              <a:extLst>
                <a:ext uri="{FF2B5EF4-FFF2-40B4-BE49-F238E27FC236}">
                  <a16:creationId xmlns:a16="http://schemas.microsoft.com/office/drawing/2014/main" id="{9E25232F-7CC5-0D8D-A506-AC079D3E4EBF}"/>
                </a:ext>
              </a:extLst>
            </p:cNvPr>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0" name="Oval 25">
              <a:extLst>
                <a:ext uri="{FF2B5EF4-FFF2-40B4-BE49-F238E27FC236}">
                  <a16:creationId xmlns:a16="http://schemas.microsoft.com/office/drawing/2014/main" id="{85DF209A-8CF3-59DC-BE2B-C70989C09514}"/>
                </a:ext>
              </a:extLst>
            </p:cNvPr>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1" name="Oval 26">
              <a:extLst>
                <a:ext uri="{FF2B5EF4-FFF2-40B4-BE49-F238E27FC236}">
                  <a16:creationId xmlns:a16="http://schemas.microsoft.com/office/drawing/2014/main" id="{2E04781F-5387-0CD8-974C-5FA16B7D8833}"/>
                </a:ext>
              </a:extLst>
            </p:cNvPr>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2" name="Oval 27">
              <a:extLst>
                <a:ext uri="{FF2B5EF4-FFF2-40B4-BE49-F238E27FC236}">
                  <a16:creationId xmlns:a16="http://schemas.microsoft.com/office/drawing/2014/main" id="{478B762E-F532-F095-044E-9B3A3639CEAD}"/>
                </a:ext>
              </a:extLst>
            </p:cNvPr>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3" name="Oval 28">
              <a:extLst>
                <a:ext uri="{FF2B5EF4-FFF2-40B4-BE49-F238E27FC236}">
                  <a16:creationId xmlns:a16="http://schemas.microsoft.com/office/drawing/2014/main" id="{4D4C68A6-3FFD-8113-CCE1-F70B94A31D9B}"/>
                </a:ext>
              </a:extLst>
            </p:cNvPr>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4" name="Oval 29">
              <a:extLst>
                <a:ext uri="{FF2B5EF4-FFF2-40B4-BE49-F238E27FC236}">
                  <a16:creationId xmlns:a16="http://schemas.microsoft.com/office/drawing/2014/main" id="{2F571F4F-8E47-C6A9-6A5D-E0FDFF6E69EC}"/>
                </a:ext>
              </a:extLst>
            </p:cNvPr>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5" name="Oval 30">
              <a:extLst>
                <a:ext uri="{FF2B5EF4-FFF2-40B4-BE49-F238E27FC236}">
                  <a16:creationId xmlns:a16="http://schemas.microsoft.com/office/drawing/2014/main" id="{79DB3ADF-22E8-6658-5958-C2595DC18643}"/>
                </a:ext>
              </a:extLst>
            </p:cNvPr>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6" name="Oval 31">
              <a:extLst>
                <a:ext uri="{FF2B5EF4-FFF2-40B4-BE49-F238E27FC236}">
                  <a16:creationId xmlns:a16="http://schemas.microsoft.com/office/drawing/2014/main" id="{8C69510F-645D-2CA2-B031-CC580587469D}"/>
                </a:ext>
              </a:extLst>
            </p:cNvPr>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7" name="Oval 32">
              <a:extLst>
                <a:ext uri="{FF2B5EF4-FFF2-40B4-BE49-F238E27FC236}">
                  <a16:creationId xmlns:a16="http://schemas.microsoft.com/office/drawing/2014/main" id="{7D38AB92-E016-1020-AEBD-C28881BCF50A}"/>
                </a:ext>
              </a:extLst>
            </p:cNvPr>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8" name="Oval 33">
              <a:extLst>
                <a:ext uri="{FF2B5EF4-FFF2-40B4-BE49-F238E27FC236}">
                  <a16:creationId xmlns:a16="http://schemas.microsoft.com/office/drawing/2014/main" id="{0B50D8A6-6077-315C-BDB7-991C5F1ED01B}"/>
                </a:ext>
              </a:extLst>
            </p:cNvPr>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9" name="Oval 34">
              <a:extLst>
                <a:ext uri="{FF2B5EF4-FFF2-40B4-BE49-F238E27FC236}">
                  <a16:creationId xmlns:a16="http://schemas.microsoft.com/office/drawing/2014/main" id="{E32DC45F-34FA-61A6-06D6-6FEA6CB72013}"/>
                </a:ext>
              </a:extLst>
            </p:cNvPr>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0" name="Oval 35">
              <a:extLst>
                <a:ext uri="{FF2B5EF4-FFF2-40B4-BE49-F238E27FC236}">
                  <a16:creationId xmlns:a16="http://schemas.microsoft.com/office/drawing/2014/main" id="{0814E41C-0E90-AF07-D138-1994F78D940A}"/>
                </a:ext>
              </a:extLst>
            </p:cNvPr>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1" name="Oval 36">
              <a:extLst>
                <a:ext uri="{FF2B5EF4-FFF2-40B4-BE49-F238E27FC236}">
                  <a16:creationId xmlns:a16="http://schemas.microsoft.com/office/drawing/2014/main" id="{4C8E0551-364B-76AD-4F5A-573D9C7D730F}"/>
                </a:ext>
              </a:extLst>
            </p:cNvPr>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2" name="Oval 37">
              <a:extLst>
                <a:ext uri="{FF2B5EF4-FFF2-40B4-BE49-F238E27FC236}">
                  <a16:creationId xmlns:a16="http://schemas.microsoft.com/office/drawing/2014/main" id="{8A67E0B9-521C-8448-FAEE-710D47027357}"/>
                </a:ext>
              </a:extLst>
            </p:cNvPr>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3" name="Oval 38">
              <a:extLst>
                <a:ext uri="{FF2B5EF4-FFF2-40B4-BE49-F238E27FC236}">
                  <a16:creationId xmlns:a16="http://schemas.microsoft.com/office/drawing/2014/main" id="{9382642B-4848-279F-039F-742A211F0144}"/>
                </a:ext>
              </a:extLst>
            </p:cNvPr>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4" name="Oval 39">
              <a:extLst>
                <a:ext uri="{FF2B5EF4-FFF2-40B4-BE49-F238E27FC236}">
                  <a16:creationId xmlns:a16="http://schemas.microsoft.com/office/drawing/2014/main" id="{65B146BF-CCA8-C821-DB09-47941C97F312}"/>
                </a:ext>
              </a:extLst>
            </p:cNvPr>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
        <p:nvSpPr>
          <p:cNvPr id="35" name="Line 40">
            <a:extLst>
              <a:ext uri="{FF2B5EF4-FFF2-40B4-BE49-F238E27FC236}">
                <a16:creationId xmlns:a16="http://schemas.microsoft.com/office/drawing/2014/main" id="{0F9FCC83-497C-A231-035C-E603F9BED7B1}"/>
              </a:ext>
            </a:extLst>
          </p:cNvPr>
          <p:cNvSpPr>
            <a:spLocks noChangeShapeType="1"/>
          </p:cNvSpPr>
          <p:nvPr/>
        </p:nvSpPr>
        <p:spPr bwMode="auto">
          <a:xfrm>
            <a:off x="406400" y="2819400"/>
            <a:ext cx="109728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5123" name="Rectangle 3"/>
          <p:cNvSpPr>
            <a:spLocks noGrp="1" noChangeArrowheads="1"/>
          </p:cNvSpPr>
          <p:nvPr>
            <p:ph type="ctrTitle"/>
          </p:nvPr>
        </p:nvSpPr>
        <p:spPr>
          <a:xfrm>
            <a:off x="421217" y="466725"/>
            <a:ext cx="9042400" cy="2133600"/>
          </a:xfrm>
        </p:spPr>
        <p:txBody>
          <a:bodyPr/>
          <a:lstStyle>
            <a:lvl1pPr algn="r">
              <a:defRPr sz="4800"/>
            </a:lvl1pPr>
          </a:lstStyle>
          <a:p>
            <a:r>
              <a:rPr lang="en-US" altLang="en-US"/>
              <a:t>Click to edit Master title style</a:t>
            </a:r>
          </a:p>
        </p:txBody>
      </p:sp>
      <p:sp>
        <p:nvSpPr>
          <p:cNvPr id="5124" name="Rectangle 4"/>
          <p:cNvSpPr>
            <a:spLocks noGrp="1" noChangeArrowheads="1"/>
          </p:cNvSpPr>
          <p:nvPr>
            <p:ph type="subTitle" idx="1"/>
          </p:nvPr>
        </p:nvSpPr>
        <p:spPr>
          <a:xfrm>
            <a:off x="1132417" y="3049588"/>
            <a:ext cx="83312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6" name="Rectangle 5">
            <a:extLst>
              <a:ext uri="{FF2B5EF4-FFF2-40B4-BE49-F238E27FC236}">
                <a16:creationId xmlns:a16="http://schemas.microsoft.com/office/drawing/2014/main" id="{BBC8F5E5-6CA4-47B5-59F9-AC5C9825E2F3}"/>
              </a:ext>
            </a:extLst>
          </p:cNvPr>
          <p:cNvSpPr>
            <a:spLocks noGrp="1" noChangeArrowheads="1"/>
          </p:cNvSpPr>
          <p:nvPr>
            <p:ph type="dt" sz="half" idx="10"/>
          </p:nvPr>
        </p:nvSpPr>
        <p:spPr/>
        <p:txBody>
          <a:bodyPr/>
          <a:lstStyle>
            <a:lvl1pPr>
              <a:defRPr/>
            </a:lvl1pPr>
          </a:lstStyle>
          <a:p>
            <a:endParaRPr lang="en-US" altLang="en-US"/>
          </a:p>
        </p:txBody>
      </p:sp>
      <p:sp>
        <p:nvSpPr>
          <p:cNvPr id="37" name="Rectangle 6">
            <a:extLst>
              <a:ext uri="{FF2B5EF4-FFF2-40B4-BE49-F238E27FC236}">
                <a16:creationId xmlns:a16="http://schemas.microsoft.com/office/drawing/2014/main" id="{47763F30-1F89-5768-70D0-B1E2684D1F3D}"/>
              </a:ext>
            </a:extLst>
          </p:cNvPr>
          <p:cNvSpPr>
            <a:spLocks noGrp="1" noChangeArrowheads="1"/>
          </p:cNvSpPr>
          <p:nvPr>
            <p:ph type="ftr" sz="quarter" idx="11"/>
          </p:nvPr>
        </p:nvSpPr>
        <p:spPr/>
        <p:txBody>
          <a:bodyPr/>
          <a:lstStyle>
            <a:lvl1pPr>
              <a:defRPr/>
            </a:lvl1pPr>
          </a:lstStyle>
          <a:p>
            <a:endParaRPr lang="en-US" altLang="en-US"/>
          </a:p>
        </p:txBody>
      </p:sp>
      <p:sp>
        <p:nvSpPr>
          <p:cNvPr id="38" name="Rectangle 7">
            <a:extLst>
              <a:ext uri="{FF2B5EF4-FFF2-40B4-BE49-F238E27FC236}">
                <a16:creationId xmlns:a16="http://schemas.microsoft.com/office/drawing/2014/main" id="{20AE709E-92D8-36D3-AD31-A11AE9C63463}"/>
              </a:ext>
            </a:extLst>
          </p:cNvPr>
          <p:cNvSpPr>
            <a:spLocks noGrp="1" noChangeArrowheads="1"/>
          </p:cNvSpPr>
          <p:nvPr>
            <p:ph type="sldNum" sz="quarter" idx="12"/>
          </p:nvPr>
        </p:nvSpPr>
        <p:spPr/>
        <p:txBody>
          <a:bodyPr/>
          <a:lstStyle>
            <a:lvl1pPr>
              <a:defRPr/>
            </a:lvl1pPr>
          </a:lstStyle>
          <a:p>
            <a:fld id="{648D63B0-63ED-46B2-850B-DD00B83EF903}" type="slidenum">
              <a:rPr lang="en-US" altLang="en-US"/>
              <a:pPr/>
              <a:t>‹#›</a:t>
            </a:fld>
            <a:endParaRPr lang="en-US" altLang="en-US"/>
          </a:p>
        </p:txBody>
      </p:sp>
    </p:spTree>
    <p:extLst>
      <p:ext uri="{BB962C8B-B14F-4D97-AF65-F5344CB8AC3E}">
        <p14:creationId xmlns:p14="http://schemas.microsoft.com/office/powerpoint/2010/main" val="2257112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CDC666B6-07D1-721E-D2F1-0EDCE74A1F9C}"/>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1652068E-E270-F583-C95B-2A4E52A30B1B}"/>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C651225F-C2AD-B6E2-6E5A-266E103C1F17}"/>
              </a:ext>
            </a:extLst>
          </p:cNvPr>
          <p:cNvSpPr>
            <a:spLocks noGrp="1" noChangeArrowheads="1"/>
          </p:cNvSpPr>
          <p:nvPr>
            <p:ph type="sldNum" sz="quarter" idx="12"/>
          </p:nvPr>
        </p:nvSpPr>
        <p:spPr>
          <a:ln/>
        </p:spPr>
        <p:txBody>
          <a:bodyPr/>
          <a:lstStyle>
            <a:lvl1pPr>
              <a:defRPr/>
            </a:lvl1pPr>
          </a:lstStyle>
          <a:p>
            <a:fld id="{53ED0C31-7E4F-4743-9E48-078DD70D6407}" type="slidenum">
              <a:rPr lang="en-US" altLang="en-US"/>
              <a:pPr/>
              <a:t>‹#›</a:t>
            </a:fld>
            <a:endParaRPr lang="en-US" altLang="en-US"/>
          </a:p>
        </p:txBody>
      </p:sp>
    </p:spTree>
    <p:extLst>
      <p:ext uri="{BB962C8B-B14F-4D97-AF65-F5344CB8AC3E}">
        <p14:creationId xmlns:p14="http://schemas.microsoft.com/office/powerpoint/2010/main" val="14554903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D58DE33E-3FF0-E48B-C409-1424A7AD2F77}"/>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72F7D2A4-2994-8D8E-34B9-4FD6768E23D3}"/>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A3926E39-3FCD-12C1-F04F-F64495417FBA}"/>
              </a:ext>
            </a:extLst>
          </p:cNvPr>
          <p:cNvSpPr>
            <a:spLocks noGrp="1" noChangeArrowheads="1"/>
          </p:cNvSpPr>
          <p:nvPr>
            <p:ph type="sldNum" sz="quarter" idx="12"/>
          </p:nvPr>
        </p:nvSpPr>
        <p:spPr>
          <a:ln/>
        </p:spPr>
        <p:txBody>
          <a:bodyPr/>
          <a:lstStyle>
            <a:lvl1pPr>
              <a:defRPr/>
            </a:lvl1pPr>
          </a:lstStyle>
          <a:p>
            <a:fld id="{21633B4C-0DF8-47E2-B559-FDA6FC3C76C0}" type="slidenum">
              <a:rPr lang="en-US" altLang="en-US"/>
              <a:pPr/>
              <a:t>‹#›</a:t>
            </a:fld>
            <a:endParaRPr lang="en-US" altLang="en-US"/>
          </a:p>
        </p:txBody>
      </p:sp>
    </p:spTree>
    <p:extLst>
      <p:ext uri="{BB962C8B-B14F-4D97-AF65-F5344CB8AC3E}">
        <p14:creationId xmlns:p14="http://schemas.microsoft.com/office/powerpoint/2010/main" val="82241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31CA7-7CDD-7C4C-4B5A-69E9362A9A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2011CF-EA68-A041-80E3-AB260612687F}"/>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4" name="Footer Placeholder 3">
            <a:extLst>
              <a:ext uri="{FF2B5EF4-FFF2-40B4-BE49-F238E27FC236}">
                <a16:creationId xmlns:a16="http://schemas.microsoft.com/office/drawing/2014/main" id="{9F48DC1E-B67A-4E5A-949B-AEB0417EA9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9B5058-2E16-726C-8256-FA256A02216C}"/>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20816174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19263"/>
            <a:ext cx="53848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0C6B9E45-A888-5E54-227E-E4B95171F9A5}"/>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
            <a:extLst>
              <a:ext uri="{FF2B5EF4-FFF2-40B4-BE49-F238E27FC236}">
                <a16:creationId xmlns:a16="http://schemas.microsoft.com/office/drawing/2014/main" id="{45226D68-80D2-7D02-1F7A-F547A99B3E4C}"/>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7">
            <a:extLst>
              <a:ext uri="{FF2B5EF4-FFF2-40B4-BE49-F238E27FC236}">
                <a16:creationId xmlns:a16="http://schemas.microsoft.com/office/drawing/2014/main" id="{BBA7917E-B8E4-9731-7A10-249E91DA42CB}"/>
              </a:ext>
            </a:extLst>
          </p:cNvPr>
          <p:cNvSpPr>
            <a:spLocks noGrp="1" noChangeArrowheads="1"/>
          </p:cNvSpPr>
          <p:nvPr>
            <p:ph type="sldNum" sz="quarter" idx="12"/>
          </p:nvPr>
        </p:nvSpPr>
        <p:spPr>
          <a:ln/>
        </p:spPr>
        <p:txBody>
          <a:bodyPr/>
          <a:lstStyle>
            <a:lvl1pPr>
              <a:defRPr/>
            </a:lvl1pPr>
          </a:lstStyle>
          <a:p>
            <a:fld id="{5B43FF9E-AC7C-4888-BEBC-393978AF8A82}" type="slidenum">
              <a:rPr lang="en-US" altLang="en-US"/>
              <a:pPr/>
              <a:t>‹#›</a:t>
            </a:fld>
            <a:endParaRPr lang="en-US" altLang="en-US"/>
          </a:p>
        </p:txBody>
      </p:sp>
    </p:spTree>
    <p:extLst>
      <p:ext uri="{BB962C8B-B14F-4D97-AF65-F5344CB8AC3E}">
        <p14:creationId xmlns:p14="http://schemas.microsoft.com/office/powerpoint/2010/main" val="10653027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F114618D-48E9-2988-FB37-300EA1DA5965}"/>
              </a:ext>
            </a:extLst>
          </p:cNvPr>
          <p:cNvSpPr>
            <a:spLocks noGrp="1" noChangeArrowheads="1"/>
          </p:cNvSpPr>
          <p:nvPr>
            <p:ph type="dt" sz="half" idx="10"/>
          </p:nvPr>
        </p:nvSpPr>
        <p:spPr>
          <a:ln/>
        </p:spPr>
        <p:txBody>
          <a:bodyPr/>
          <a:lstStyle>
            <a:lvl1pPr>
              <a:defRPr/>
            </a:lvl1pPr>
          </a:lstStyle>
          <a:p>
            <a:endParaRPr lang="en-US" altLang="en-US"/>
          </a:p>
        </p:txBody>
      </p:sp>
      <p:sp>
        <p:nvSpPr>
          <p:cNvPr id="8" name="Rectangle 6">
            <a:extLst>
              <a:ext uri="{FF2B5EF4-FFF2-40B4-BE49-F238E27FC236}">
                <a16:creationId xmlns:a16="http://schemas.microsoft.com/office/drawing/2014/main" id="{5C879DB5-4D48-4BDC-C333-F24252585B17}"/>
              </a:ext>
            </a:extLst>
          </p:cNvPr>
          <p:cNvSpPr>
            <a:spLocks noGrp="1" noChangeArrowheads="1"/>
          </p:cNvSpPr>
          <p:nvPr>
            <p:ph type="ftr" sz="quarter" idx="11"/>
          </p:nvPr>
        </p:nvSpPr>
        <p:spPr>
          <a:ln/>
        </p:spPr>
        <p:txBody>
          <a:bodyPr/>
          <a:lstStyle>
            <a:lvl1pPr>
              <a:defRPr/>
            </a:lvl1pPr>
          </a:lstStyle>
          <a:p>
            <a:endParaRPr lang="en-US" altLang="en-US"/>
          </a:p>
        </p:txBody>
      </p:sp>
      <p:sp>
        <p:nvSpPr>
          <p:cNvPr id="9" name="Rectangle 7">
            <a:extLst>
              <a:ext uri="{FF2B5EF4-FFF2-40B4-BE49-F238E27FC236}">
                <a16:creationId xmlns:a16="http://schemas.microsoft.com/office/drawing/2014/main" id="{0311A927-C87F-8EEF-CA86-0A0143E788DE}"/>
              </a:ext>
            </a:extLst>
          </p:cNvPr>
          <p:cNvSpPr>
            <a:spLocks noGrp="1" noChangeArrowheads="1"/>
          </p:cNvSpPr>
          <p:nvPr>
            <p:ph type="sldNum" sz="quarter" idx="12"/>
          </p:nvPr>
        </p:nvSpPr>
        <p:spPr>
          <a:ln/>
        </p:spPr>
        <p:txBody>
          <a:bodyPr/>
          <a:lstStyle>
            <a:lvl1pPr>
              <a:defRPr/>
            </a:lvl1pPr>
          </a:lstStyle>
          <a:p>
            <a:fld id="{06D271B7-50BC-4B94-AE99-E556E64F4F74}" type="slidenum">
              <a:rPr lang="en-US" altLang="en-US"/>
              <a:pPr/>
              <a:t>‹#›</a:t>
            </a:fld>
            <a:endParaRPr lang="en-US" altLang="en-US"/>
          </a:p>
        </p:txBody>
      </p:sp>
    </p:spTree>
    <p:extLst>
      <p:ext uri="{BB962C8B-B14F-4D97-AF65-F5344CB8AC3E}">
        <p14:creationId xmlns:p14="http://schemas.microsoft.com/office/powerpoint/2010/main" val="9539054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2CF9C800-EA4D-EB74-3397-53257EB15F63}"/>
              </a:ext>
            </a:extLst>
          </p:cNvPr>
          <p:cNvSpPr>
            <a:spLocks noGrp="1" noChangeArrowheads="1"/>
          </p:cNvSpPr>
          <p:nvPr>
            <p:ph type="dt" sz="half" idx="10"/>
          </p:nvPr>
        </p:nvSpPr>
        <p:spPr>
          <a:ln/>
        </p:spPr>
        <p:txBody>
          <a:bodyPr/>
          <a:lstStyle>
            <a:lvl1pPr>
              <a:defRPr/>
            </a:lvl1pPr>
          </a:lstStyle>
          <a:p>
            <a:endParaRPr lang="en-US" altLang="en-US"/>
          </a:p>
        </p:txBody>
      </p:sp>
      <p:sp>
        <p:nvSpPr>
          <p:cNvPr id="4" name="Rectangle 6">
            <a:extLst>
              <a:ext uri="{FF2B5EF4-FFF2-40B4-BE49-F238E27FC236}">
                <a16:creationId xmlns:a16="http://schemas.microsoft.com/office/drawing/2014/main" id="{A3B43123-F4CE-F8AC-B1BA-8F7139E61C26}"/>
              </a:ext>
            </a:extLst>
          </p:cNvPr>
          <p:cNvSpPr>
            <a:spLocks noGrp="1" noChangeArrowheads="1"/>
          </p:cNvSpPr>
          <p:nvPr>
            <p:ph type="ftr" sz="quarter" idx="11"/>
          </p:nvPr>
        </p:nvSpPr>
        <p:spPr>
          <a:ln/>
        </p:spPr>
        <p:txBody>
          <a:bodyPr/>
          <a:lstStyle>
            <a:lvl1pPr>
              <a:defRPr/>
            </a:lvl1pPr>
          </a:lstStyle>
          <a:p>
            <a:endParaRPr lang="en-US" altLang="en-US"/>
          </a:p>
        </p:txBody>
      </p:sp>
      <p:sp>
        <p:nvSpPr>
          <p:cNvPr id="5" name="Rectangle 7">
            <a:extLst>
              <a:ext uri="{FF2B5EF4-FFF2-40B4-BE49-F238E27FC236}">
                <a16:creationId xmlns:a16="http://schemas.microsoft.com/office/drawing/2014/main" id="{D66573B8-3BDC-7B4E-A2B9-282521F5B501}"/>
              </a:ext>
            </a:extLst>
          </p:cNvPr>
          <p:cNvSpPr>
            <a:spLocks noGrp="1" noChangeArrowheads="1"/>
          </p:cNvSpPr>
          <p:nvPr>
            <p:ph type="sldNum" sz="quarter" idx="12"/>
          </p:nvPr>
        </p:nvSpPr>
        <p:spPr>
          <a:ln/>
        </p:spPr>
        <p:txBody>
          <a:bodyPr/>
          <a:lstStyle>
            <a:lvl1pPr>
              <a:defRPr/>
            </a:lvl1pPr>
          </a:lstStyle>
          <a:p>
            <a:fld id="{A9325A55-916D-4701-8221-02D5F10D26D3}" type="slidenum">
              <a:rPr lang="en-US" altLang="en-US"/>
              <a:pPr/>
              <a:t>‹#›</a:t>
            </a:fld>
            <a:endParaRPr lang="en-US" altLang="en-US"/>
          </a:p>
        </p:txBody>
      </p:sp>
    </p:spTree>
    <p:extLst>
      <p:ext uri="{BB962C8B-B14F-4D97-AF65-F5344CB8AC3E}">
        <p14:creationId xmlns:p14="http://schemas.microsoft.com/office/powerpoint/2010/main" val="12902805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D11A321-6B29-2E25-BC10-A88A11757D80}"/>
              </a:ext>
            </a:extLst>
          </p:cNvPr>
          <p:cNvSpPr>
            <a:spLocks noGrp="1" noChangeArrowheads="1"/>
          </p:cNvSpPr>
          <p:nvPr>
            <p:ph type="dt" sz="half" idx="10"/>
          </p:nvPr>
        </p:nvSpPr>
        <p:spPr>
          <a:ln/>
        </p:spPr>
        <p:txBody>
          <a:bodyPr/>
          <a:lstStyle>
            <a:lvl1pPr>
              <a:defRPr/>
            </a:lvl1pPr>
          </a:lstStyle>
          <a:p>
            <a:endParaRPr lang="en-US" altLang="en-US"/>
          </a:p>
        </p:txBody>
      </p:sp>
      <p:sp>
        <p:nvSpPr>
          <p:cNvPr id="3" name="Rectangle 6">
            <a:extLst>
              <a:ext uri="{FF2B5EF4-FFF2-40B4-BE49-F238E27FC236}">
                <a16:creationId xmlns:a16="http://schemas.microsoft.com/office/drawing/2014/main" id="{77BD112B-893F-758A-0320-A76E78BDF7F3}"/>
              </a:ext>
            </a:extLst>
          </p:cNvPr>
          <p:cNvSpPr>
            <a:spLocks noGrp="1" noChangeArrowheads="1"/>
          </p:cNvSpPr>
          <p:nvPr>
            <p:ph type="ftr" sz="quarter" idx="11"/>
          </p:nvPr>
        </p:nvSpPr>
        <p:spPr>
          <a:ln/>
        </p:spPr>
        <p:txBody>
          <a:bodyPr/>
          <a:lstStyle>
            <a:lvl1pPr>
              <a:defRPr/>
            </a:lvl1pPr>
          </a:lstStyle>
          <a:p>
            <a:endParaRPr lang="en-US" altLang="en-US"/>
          </a:p>
        </p:txBody>
      </p:sp>
      <p:sp>
        <p:nvSpPr>
          <p:cNvPr id="4" name="Rectangle 7">
            <a:extLst>
              <a:ext uri="{FF2B5EF4-FFF2-40B4-BE49-F238E27FC236}">
                <a16:creationId xmlns:a16="http://schemas.microsoft.com/office/drawing/2014/main" id="{0B855FB6-AC6A-71EF-AA84-00100B63A5AD}"/>
              </a:ext>
            </a:extLst>
          </p:cNvPr>
          <p:cNvSpPr>
            <a:spLocks noGrp="1" noChangeArrowheads="1"/>
          </p:cNvSpPr>
          <p:nvPr>
            <p:ph type="sldNum" sz="quarter" idx="12"/>
          </p:nvPr>
        </p:nvSpPr>
        <p:spPr>
          <a:ln/>
        </p:spPr>
        <p:txBody>
          <a:bodyPr/>
          <a:lstStyle>
            <a:lvl1pPr>
              <a:defRPr/>
            </a:lvl1pPr>
          </a:lstStyle>
          <a:p>
            <a:fld id="{8BE54BB8-E72C-4451-9250-6A30E70BBAEE}" type="slidenum">
              <a:rPr lang="en-US" altLang="en-US"/>
              <a:pPr/>
              <a:t>‹#›</a:t>
            </a:fld>
            <a:endParaRPr lang="en-US" altLang="en-US"/>
          </a:p>
        </p:txBody>
      </p:sp>
    </p:spTree>
    <p:extLst>
      <p:ext uri="{BB962C8B-B14F-4D97-AF65-F5344CB8AC3E}">
        <p14:creationId xmlns:p14="http://schemas.microsoft.com/office/powerpoint/2010/main" val="39936554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22BB3BF0-29A9-78C1-741F-C03894E268D8}"/>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
            <a:extLst>
              <a:ext uri="{FF2B5EF4-FFF2-40B4-BE49-F238E27FC236}">
                <a16:creationId xmlns:a16="http://schemas.microsoft.com/office/drawing/2014/main" id="{238183CD-095A-E238-1E50-DB38D3AD2A87}"/>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7">
            <a:extLst>
              <a:ext uri="{FF2B5EF4-FFF2-40B4-BE49-F238E27FC236}">
                <a16:creationId xmlns:a16="http://schemas.microsoft.com/office/drawing/2014/main" id="{156F1902-9C3F-E86F-7116-A818DC083D45}"/>
              </a:ext>
            </a:extLst>
          </p:cNvPr>
          <p:cNvSpPr>
            <a:spLocks noGrp="1" noChangeArrowheads="1"/>
          </p:cNvSpPr>
          <p:nvPr>
            <p:ph type="sldNum" sz="quarter" idx="12"/>
          </p:nvPr>
        </p:nvSpPr>
        <p:spPr>
          <a:ln/>
        </p:spPr>
        <p:txBody>
          <a:bodyPr/>
          <a:lstStyle>
            <a:lvl1pPr>
              <a:defRPr/>
            </a:lvl1pPr>
          </a:lstStyle>
          <a:p>
            <a:fld id="{7F253EF0-D8C1-4EFB-80B0-68B283D14C8E}" type="slidenum">
              <a:rPr lang="en-US" altLang="en-US"/>
              <a:pPr/>
              <a:t>‹#›</a:t>
            </a:fld>
            <a:endParaRPr lang="en-US" altLang="en-US"/>
          </a:p>
        </p:txBody>
      </p:sp>
    </p:spTree>
    <p:extLst>
      <p:ext uri="{BB962C8B-B14F-4D97-AF65-F5344CB8AC3E}">
        <p14:creationId xmlns:p14="http://schemas.microsoft.com/office/powerpoint/2010/main" val="4865035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A024B611-F6F6-DAFC-AA22-553BA49963C1}"/>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
            <a:extLst>
              <a:ext uri="{FF2B5EF4-FFF2-40B4-BE49-F238E27FC236}">
                <a16:creationId xmlns:a16="http://schemas.microsoft.com/office/drawing/2014/main" id="{7C84336F-0B5D-0DB4-2055-AE911FC44887}"/>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7">
            <a:extLst>
              <a:ext uri="{FF2B5EF4-FFF2-40B4-BE49-F238E27FC236}">
                <a16:creationId xmlns:a16="http://schemas.microsoft.com/office/drawing/2014/main" id="{794EB2E6-A6C4-7A98-9010-406D3710FCDA}"/>
              </a:ext>
            </a:extLst>
          </p:cNvPr>
          <p:cNvSpPr>
            <a:spLocks noGrp="1" noChangeArrowheads="1"/>
          </p:cNvSpPr>
          <p:nvPr>
            <p:ph type="sldNum" sz="quarter" idx="12"/>
          </p:nvPr>
        </p:nvSpPr>
        <p:spPr>
          <a:ln/>
        </p:spPr>
        <p:txBody>
          <a:bodyPr/>
          <a:lstStyle>
            <a:lvl1pPr>
              <a:defRPr/>
            </a:lvl1pPr>
          </a:lstStyle>
          <a:p>
            <a:fld id="{82A223C6-5E93-4767-8F9B-2B538B51234C}" type="slidenum">
              <a:rPr lang="en-US" altLang="en-US"/>
              <a:pPr/>
              <a:t>‹#›</a:t>
            </a:fld>
            <a:endParaRPr lang="en-US" altLang="en-US"/>
          </a:p>
        </p:txBody>
      </p:sp>
    </p:spTree>
    <p:extLst>
      <p:ext uri="{BB962C8B-B14F-4D97-AF65-F5344CB8AC3E}">
        <p14:creationId xmlns:p14="http://schemas.microsoft.com/office/powerpoint/2010/main" val="26637483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F5E4F1A-5E40-5CE5-7F8C-4C88DAAC9DBA}"/>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65F03412-034D-1DE8-EB16-2BCE67547936}"/>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519E628B-8B40-0CF9-9663-C74E5A48B106}"/>
              </a:ext>
            </a:extLst>
          </p:cNvPr>
          <p:cNvSpPr>
            <a:spLocks noGrp="1" noChangeArrowheads="1"/>
          </p:cNvSpPr>
          <p:nvPr>
            <p:ph type="sldNum" sz="quarter" idx="12"/>
          </p:nvPr>
        </p:nvSpPr>
        <p:spPr>
          <a:ln/>
        </p:spPr>
        <p:txBody>
          <a:bodyPr/>
          <a:lstStyle>
            <a:lvl1pPr>
              <a:defRPr/>
            </a:lvl1pPr>
          </a:lstStyle>
          <a:p>
            <a:fld id="{0BA602A7-F07B-48F8-A5C2-517EE3FFA5CE}" type="slidenum">
              <a:rPr lang="en-US" altLang="en-US"/>
              <a:pPr/>
              <a:t>‹#›</a:t>
            </a:fld>
            <a:endParaRPr lang="en-US" altLang="en-US"/>
          </a:p>
        </p:txBody>
      </p:sp>
    </p:spTree>
    <p:extLst>
      <p:ext uri="{BB962C8B-B14F-4D97-AF65-F5344CB8AC3E}">
        <p14:creationId xmlns:p14="http://schemas.microsoft.com/office/powerpoint/2010/main" val="36031534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22239"/>
            <a:ext cx="27432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22239"/>
            <a:ext cx="80264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9231E85-72AC-1FD2-A5C2-83D5D6C0CBD8}"/>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87176F32-FB53-A83D-879E-3998D475D916}"/>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2A5A60D9-C95C-B53D-5A7A-AD1D64E07A17}"/>
              </a:ext>
            </a:extLst>
          </p:cNvPr>
          <p:cNvSpPr>
            <a:spLocks noGrp="1" noChangeArrowheads="1"/>
          </p:cNvSpPr>
          <p:nvPr>
            <p:ph type="sldNum" sz="quarter" idx="12"/>
          </p:nvPr>
        </p:nvSpPr>
        <p:spPr>
          <a:ln/>
        </p:spPr>
        <p:txBody>
          <a:bodyPr/>
          <a:lstStyle>
            <a:lvl1pPr>
              <a:defRPr/>
            </a:lvl1pPr>
          </a:lstStyle>
          <a:p>
            <a:fld id="{F3770950-6469-44C2-8854-BB3B6751B421}" type="slidenum">
              <a:rPr lang="en-US" altLang="en-US"/>
              <a:pPr/>
              <a:t>‹#›</a:t>
            </a:fld>
            <a:endParaRPr lang="en-US" altLang="en-US"/>
          </a:p>
        </p:txBody>
      </p:sp>
    </p:spTree>
    <p:extLst>
      <p:ext uri="{BB962C8B-B14F-4D97-AF65-F5344CB8AC3E}">
        <p14:creationId xmlns:p14="http://schemas.microsoft.com/office/powerpoint/2010/main" val="14921484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A8855F53-4444-FAE6-C659-022D30AEF60B}"/>
              </a:ext>
            </a:extLst>
          </p:cNvPr>
          <p:cNvSpPr>
            <a:spLocks noGrp="1"/>
          </p:cNvSpPr>
          <p:nvPr>
            <p:ph type="dt" sz="half" idx="10"/>
          </p:nvPr>
        </p:nvSpPr>
        <p:spPr>
          <a:xfrm>
            <a:off x="8970433" y="6408739"/>
            <a:ext cx="2559051" cy="365125"/>
          </a:xfrm>
        </p:spPr>
        <p:txBody>
          <a:bodyPr/>
          <a:lstStyle>
            <a:lvl1pPr>
              <a:defRPr/>
            </a:lvl1pPr>
          </a:lstStyle>
          <a:p>
            <a:pPr fontAlgn="base">
              <a:spcBef>
                <a:spcPct val="0"/>
              </a:spcBef>
              <a:spcAft>
                <a:spcPct val="0"/>
              </a:spcAft>
            </a:pPr>
            <a:fld id="{29963136-F745-4E42-8576-38845D4F073F}" type="datetime1">
              <a:rPr lang="en-US" altLang="en-US" smtClean="0">
                <a:solidFill>
                  <a:srgbClr val="000000"/>
                </a:solidFill>
              </a:rPr>
              <a:pPr fontAlgn="base">
                <a:spcBef>
                  <a:spcPct val="0"/>
                </a:spcBef>
                <a:spcAft>
                  <a:spcPct val="0"/>
                </a:spcAft>
              </a:pPr>
              <a:t>30/11/2024</a:t>
            </a:fld>
            <a:endParaRPr lang="en-US" altLang="en-US">
              <a:solidFill>
                <a:srgbClr val="000000"/>
              </a:solidFill>
            </a:endParaRPr>
          </a:p>
        </p:txBody>
      </p:sp>
      <p:sp>
        <p:nvSpPr>
          <p:cNvPr id="5" name="Footer Placeholder 21">
            <a:extLst>
              <a:ext uri="{FF2B5EF4-FFF2-40B4-BE49-F238E27FC236}">
                <a16:creationId xmlns:a16="http://schemas.microsoft.com/office/drawing/2014/main" id="{0CA78F6A-ACC3-F46D-3E93-A3F9F1CCBD82}"/>
              </a:ext>
            </a:extLst>
          </p:cNvPr>
          <p:cNvSpPr>
            <a:spLocks noGrp="1"/>
          </p:cNvSpPr>
          <p:nvPr>
            <p:ph type="ftr" sz="quarter" idx="11"/>
          </p:nvPr>
        </p:nvSpPr>
        <p:spPr>
          <a:xfrm>
            <a:off x="5283200" y="6408739"/>
            <a:ext cx="3691467" cy="365125"/>
          </a:xfrm>
        </p:spPr>
        <p:txBody>
          <a:bodyPr/>
          <a:lstStyle>
            <a:lvl1pPr>
              <a:defRPr>
                <a:latin typeface="Arial" charset="0"/>
                <a:ea typeface="+mn-ea"/>
                <a:cs typeface="Arial" charset="0"/>
              </a:defRPr>
            </a:lvl1pPr>
          </a:lstStyle>
          <a:p>
            <a:pPr fontAlgn="base">
              <a:spcBef>
                <a:spcPct val="0"/>
              </a:spcBef>
              <a:spcAft>
                <a:spcPct val="0"/>
              </a:spcAft>
              <a:defRPr/>
            </a:pPr>
            <a:r>
              <a:rPr lang="en-US">
                <a:solidFill>
                  <a:srgbClr val="000000"/>
                </a:solidFill>
              </a:rPr>
              <a:t>©1992-2012 by Pearson Education, Inc. All Rights Reserved.</a:t>
            </a:r>
          </a:p>
        </p:txBody>
      </p:sp>
      <p:sp>
        <p:nvSpPr>
          <p:cNvPr id="6" name="Slide Number Placeholder 17">
            <a:extLst>
              <a:ext uri="{FF2B5EF4-FFF2-40B4-BE49-F238E27FC236}">
                <a16:creationId xmlns:a16="http://schemas.microsoft.com/office/drawing/2014/main" id="{0C151B55-7ECB-97FA-FB4F-5A2E711B6C9D}"/>
              </a:ext>
            </a:extLst>
          </p:cNvPr>
          <p:cNvSpPr>
            <a:spLocks noGrp="1"/>
          </p:cNvSpPr>
          <p:nvPr>
            <p:ph type="sldNum" sz="quarter" idx="12"/>
          </p:nvPr>
        </p:nvSpPr>
        <p:spPr>
          <a:xfrm>
            <a:off x="11529484" y="6408739"/>
            <a:ext cx="488949" cy="365125"/>
          </a:xfrm>
        </p:spPr>
        <p:txBody>
          <a:bodyPr/>
          <a:lstStyle>
            <a:lvl1pPr>
              <a:defRPr/>
            </a:lvl1pPr>
          </a:lstStyle>
          <a:p>
            <a:pPr fontAlgn="base">
              <a:spcBef>
                <a:spcPct val="0"/>
              </a:spcBef>
              <a:spcAft>
                <a:spcPct val="0"/>
              </a:spcAft>
            </a:pPr>
            <a:fld id="{8A986F4B-6EC0-4F47-9C61-D6A8539637F3}" type="slidenum">
              <a:rPr lang="en-US" altLang="en-US" smtClean="0">
                <a:solidFill>
                  <a:srgbClr val="000000"/>
                </a:solidFill>
              </a:rPr>
              <a:pPr fontAlgn="base">
                <a:spcBef>
                  <a:spcPct val="0"/>
                </a:spcBef>
                <a:spcAft>
                  <a:spcPct val="0"/>
                </a:spcAft>
              </a:pPr>
              <a:t>‹#›</a:t>
            </a:fld>
            <a:endParaRPr lang="en-US" altLang="en-US">
              <a:solidFill>
                <a:srgbClr val="000000"/>
              </a:solidFill>
            </a:endParaRPr>
          </a:p>
        </p:txBody>
      </p:sp>
    </p:spTree>
    <p:extLst>
      <p:ext uri="{BB962C8B-B14F-4D97-AF65-F5344CB8AC3E}">
        <p14:creationId xmlns:p14="http://schemas.microsoft.com/office/powerpoint/2010/main" val="7782509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C5AF7716-C851-41A7-7427-28EA7C53ED68}"/>
              </a:ext>
            </a:extLst>
          </p:cNvPr>
          <p:cNvSpPr>
            <a:spLocks noChangeShapeType="1"/>
          </p:cNvSpPr>
          <p:nvPr/>
        </p:nvSpPr>
        <p:spPr bwMode="auto">
          <a:xfrm>
            <a:off x="97536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800">
              <a:latin typeface="Arial" charset="0"/>
              <a:cs typeface="Arial" charset="0"/>
            </a:endParaRPr>
          </a:p>
        </p:txBody>
      </p:sp>
      <p:grpSp>
        <p:nvGrpSpPr>
          <p:cNvPr id="3" name="Group 8">
            <a:extLst>
              <a:ext uri="{FF2B5EF4-FFF2-40B4-BE49-F238E27FC236}">
                <a16:creationId xmlns:a16="http://schemas.microsoft.com/office/drawing/2014/main" id="{E20DD93D-5DAB-6EBD-91CC-DC1DC0EBF685}"/>
              </a:ext>
            </a:extLst>
          </p:cNvPr>
          <p:cNvGrpSpPr>
            <a:grpSpLocks/>
          </p:cNvGrpSpPr>
          <p:nvPr/>
        </p:nvGrpSpPr>
        <p:grpSpPr bwMode="auto">
          <a:xfrm>
            <a:off x="9990667" y="2992438"/>
            <a:ext cx="1784351" cy="2189162"/>
            <a:chOff x="4704" y="1885"/>
            <a:chExt cx="843" cy="1379"/>
          </a:xfrm>
        </p:grpSpPr>
        <p:sp>
          <p:nvSpPr>
            <p:cNvPr id="4" name="Oval 9">
              <a:extLst>
                <a:ext uri="{FF2B5EF4-FFF2-40B4-BE49-F238E27FC236}">
                  <a16:creationId xmlns:a16="http://schemas.microsoft.com/office/drawing/2014/main" id="{E9F19928-98DF-2DC7-CCBF-A140E21E968C}"/>
                </a:ext>
              </a:extLst>
            </p:cNvPr>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Oval 10">
              <a:extLst>
                <a:ext uri="{FF2B5EF4-FFF2-40B4-BE49-F238E27FC236}">
                  <a16:creationId xmlns:a16="http://schemas.microsoft.com/office/drawing/2014/main" id="{3E466DAC-D6F8-ABD0-A796-C13080BE2230}"/>
                </a:ext>
              </a:extLst>
            </p:cNvPr>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Oval 11">
              <a:extLst>
                <a:ext uri="{FF2B5EF4-FFF2-40B4-BE49-F238E27FC236}">
                  <a16:creationId xmlns:a16="http://schemas.microsoft.com/office/drawing/2014/main" id="{CA91D57A-FDC5-E22D-DED1-B626CB42889B}"/>
                </a:ext>
              </a:extLst>
            </p:cNvPr>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Oval 12">
              <a:extLst>
                <a:ext uri="{FF2B5EF4-FFF2-40B4-BE49-F238E27FC236}">
                  <a16:creationId xmlns:a16="http://schemas.microsoft.com/office/drawing/2014/main" id="{4B0CEF53-154F-6C07-F6AE-7D7B90AB8A23}"/>
                </a:ext>
              </a:extLst>
            </p:cNvPr>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8" name="Oval 13">
              <a:extLst>
                <a:ext uri="{FF2B5EF4-FFF2-40B4-BE49-F238E27FC236}">
                  <a16:creationId xmlns:a16="http://schemas.microsoft.com/office/drawing/2014/main" id="{E7EC40CE-1783-AD4D-6DDC-ADEC054179B7}"/>
                </a:ext>
              </a:extLst>
            </p:cNvPr>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Oval 14">
              <a:extLst>
                <a:ext uri="{FF2B5EF4-FFF2-40B4-BE49-F238E27FC236}">
                  <a16:creationId xmlns:a16="http://schemas.microsoft.com/office/drawing/2014/main" id="{96627653-EAEE-50B7-FFFF-E39D0C994539}"/>
                </a:ext>
              </a:extLst>
            </p:cNvPr>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Oval 15">
              <a:extLst>
                <a:ext uri="{FF2B5EF4-FFF2-40B4-BE49-F238E27FC236}">
                  <a16:creationId xmlns:a16="http://schemas.microsoft.com/office/drawing/2014/main" id="{D115C5CA-6DCF-8F5A-B9CB-43FB1CF31B73}"/>
                </a:ext>
              </a:extLst>
            </p:cNvPr>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1" name="Oval 16">
              <a:extLst>
                <a:ext uri="{FF2B5EF4-FFF2-40B4-BE49-F238E27FC236}">
                  <a16:creationId xmlns:a16="http://schemas.microsoft.com/office/drawing/2014/main" id="{D093E026-05B9-6038-11E3-34BA3EF7CA58}"/>
                </a:ext>
              </a:extLst>
            </p:cNvPr>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2" name="Oval 17">
              <a:extLst>
                <a:ext uri="{FF2B5EF4-FFF2-40B4-BE49-F238E27FC236}">
                  <a16:creationId xmlns:a16="http://schemas.microsoft.com/office/drawing/2014/main" id="{9F5C0081-EA6E-28B4-D40E-6FB097AD3B1A}"/>
                </a:ext>
              </a:extLst>
            </p:cNvPr>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3" name="Oval 18">
              <a:extLst>
                <a:ext uri="{FF2B5EF4-FFF2-40B4-BE49-F238E27FC236}">
                  <a16:creationId xmlns:a16="http://schemas.microsoft.com/office/drawing/2014/main" id="{6E993268-3740-85DE-4E38-52B06380B9FE}"/>
                </a:ext>
              </a:extLst>
            </p:cNvPr>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4" name="Oval 19">
              <a:extLst>
                <a:ext uri="{FF2B5EF4-FFF2-40B4-BE49-F238E27FC236}">
                  <a16:creationId xmlns:a16="http://schemas.microsoft.com/office/drawing/2014/main" id="{6FFD64AD-C189-A301-2939-669945DCBBD8}"/>
                </a:ext>
              </a:extLst>
            </p:cNvPr>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5" name="Oval 20">
              <a:extLst>
                <a:ext uri="{FF2B5EF4-FFF2-40B4-BE49-F238E27FC236}">
                  <a16:creationId xmlns:a16="http://schemas.microsoft.com/office/drawing/2014/main" id="{A5D61C65-212E-BD12-1C75-67217CF94DF2}"/>
                </a:ext>
              </a:extLst>
            </p:cNvPr>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6" name="Oval 21">
              <a:extLst>
                <a:ext uri="{FF2B5EF4-FFF2-40B4-BE49-F238E27FC236}">
                  <a16:creationId xmlns:a16="http://schemas.microsoft.com/office/drawing/2014/main" id="{7BDDC7A3-0937-B77B-8C18-9BFEF01675C0}"/>
                </a:ext>
              </a:extLst>
            </p:cNvPr>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7" name="Oval 22">
              <a:extLst>
                <a:ext uri="{FF2B5EF4-FFF2-40B4-BE49-F238E27FC236}">
                  <a16:creationId xmlns:a16="http://schemas.microsoft.com/office/drawing/2014/main" id="{2E709473-5AAC-F554-D32B-EE901275328D}"/>
                </a:ext>
              </a:extLst>
            </p:cNvPr>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8" name="Oval 23">
              <a:extLst>
                <a:ext uri="{FF2B5EF4-FFF2-40B4-BE49-F238E27FC236}">
                  <a16:creationId xmlns:a16="http://schemas.microsoft.com/office/drawing/2014/main" id="{3623DDE6-7899-3293-9EED-F4D04D756FEA}"/>
                </a:ext>
              </a:extLst>
            </p:cNvPr>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9" name="Oval 24">
              <a:extLst>
                <a:ext uri="{FF2B5EF4-FFF2-40B4-BE49-F238E27FC236}">
                  <a16:creationId xmlns:a16="http://schemas.microsoft.com/office/drawing/2014/main" id="{93BFD364-F7D4-F337-49B0-DD082A544C68}"/>
                </a:ext>
              </a:extLst>
            </p:cNvPr>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0" name="Oval 25">
              <a:extLst>
                <a:ext uri="{FF2B5EF4-FFF2-40B4-BE49-F238E27FC236}">
                  <a16:creationId xmlns:a16="http://schemas.microsoft.com/office/drawing/2014/main" id="{B7AD78CE-BCF2-A5BF-01E3-18F78A89ACF5}"/>
                </a:ext>
              </a:extLst>
            </p:cNvPr>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1" name="Oval 26">
              <a:extLst>
                <a:ext uri="{FF2B5EF4-FFF2-40B4-BE49-F238E27FC236}">
                  <a16:creationId xmlns:a16="http://schemas.microsoft.com/office/drawing/2014/main" id="{632300B9-5160-261C-CC8E-177F13252E3B}"/>
                </a:ext>
              </a:extLst>
            </p:cNvPr>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2" name="Oval 27">
              <a:extLst>
                <a:ext uri="{FF2B5EF4-FFF2-40B4-BE49-F238E27FC236}">
                  <a16:creationId xmlns:a16="http://schemas.microsoft.com/office/drawing/2014/main" id="{572AB267-06B6-FC1B-9468-BCC2D8B3F2B8}"/>
                </a:ext>
              </a:extLst>
            </p:cNvPr>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3" name="Oval 28">
              <a:extLst>
                <a:ext uri="{FF2B5EF4-FFF2-40B4-BE49-F238E27FC236}">
                  <a16:creationId xmlns:a16="http://schemas.microsoft.com/office/drawing/2014/main" id="{AC8B1F4C-1B5D-31FC-C635-51B07848695B}"/>
                </a:ext>
              </a:extLst>
            </p:cNvPr>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4" name="Oval 29">
              <a:extLst>
                <a:ext uri="{FF2B5EF4-FFF2-40B4-BE49-F238E27FC236}">
                  <a16:creationId xmlns:a16="http://schemas.microsoft.com/office/drawing/2014/main" id="{E42A98C5-E7A2-FE9B-3768-A3665204E84C}"/>
                </a:ext>
              </a:extLst>
            </p:cNvPr>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5" name="Oval 30">
              <a:extLst>
                <a:ext uri="{FF2B5EF4-FFF2-40B4-BE49-F238E27FC236}">
                  <a16:creationId xmlns:a16="http://schemas.microsoft.com/office/drawing/2014/main" id="{402783A1-4E2D-6271-D61F-9E8C37862D97}"/>
                </a:ext>
              </a:extLst>
            </p:cNvPr>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6" name="Oval 31">
              <a:extLst>
                <a:ext uri="{FF2B5EF4-FFF2-40B4-BE49-F238E27FC236}">
                  <a16:creationId xmlns:a16="http://schemas.microsoft.com/office/drawing/2014/main" id="{B69B5A00-70FA-F3B1-6B9D-764985094A94}"/>
                </a:ext>
              </a:extLst>
            </p:cNvPr>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7" name="Oval 32">
              <a:extLst>
                <a:ext uri="{FF2B5EF4-FFF2-40B4-BE49-F238E27FC236}">
                  <a16:creationId xmlns:a16="http://schemas.microsoft.com/office/drawing/2014/main" id="{28C3BA3D-3940-718F-CDF1-435EBC27717B}"/>
                </a:ext>
              </a:extLst>
            </p:cNvPr>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8" name="Oval 33">
              <a:extLst>
                <a:ext uri="{FF2B5EF4-FFF2-40B4-BE49-F238E27FC236}">
                  <a16:creationId xmlns:a16="http://schemas.microsoft.com/office/drawing/2014/main" id="{DFFCD3B4-2CE0-CB97-7A34-454CAA12952C}"/>
                </a:ext>
              </a:extLst>
            </p:cNvPr>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9" name="Oval 34">
              <a:extLst>
                <a:ext uri="{FF2B5EF4-FFF2-40B4-BE49-F238E27FC236}">
                  <a16:creationId xmlns:a16="http://schemas.microsoft.com/office/drawing/2014/main" id="{A0C3E648-738A-F4DE-DB5D-796361D5BBC9}"/>
                </a:ext>
              </a:extLst>
            </p:cNvPr>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0" name="Oval 35">
              <a:extLst>
                <a:ext uri="{FF2B5EF4-FFF2-40B4-BE49-F238E27FC236}">
                  <a16:creationId xmlns:a16="http://schemas.microsoft.com/office/drawing/2014/main" id="{C5EE2B60-FA7E-FFD6-2529-0008A84CA281}"/>
                </a:ext>
              </a:extLst>
            </p:cNvPr>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1" name="Oval 36">
              <a:extLst>
                <a:ext uri="{FF2B5EF4-FFF2-40B4-BE49-F238E27FC236}">
                  <a16:creationId xmlns:a16="http://schemas.microsoft.com/office/drawing/2014/main" id="{2F7332B6-4D56-404E-0C5B-176BED76F431}"/>
                </a:ext>
              </a:extLst>
            </p:cNvPr>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2" name="Oval 37">
              <a:extLst>
                <a:ext uri="{FF2B5EF4-FFF2-40B4-BE49-F238E27FC236}">
                  <a16:creationId xmlns:a16="http://schemas.microsoft.com/office/drawing/2014/main" id="{6BF9B7DA-7F39-B379-E39E-7591C49F648F}"/>
                </a:ext>
              </a:extLst>
            </p:cNvPr>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3" name="Oval 38">
              <a:extLst>
                <a:ext uri="{FF2B5EF4-FFF2-40B4-BE49-F238E27FC236}">
                  <a16:creationId xmlns:a16="http://schemas.microsoft.com/office/drawing/2014/main" id="{FB605DB0-2F84-E65A-4042-D2A273AD27D3}"/>
                </a:ext>
              </a:extLst>
            </p:cNvPr>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4" name="Oval 39">
              <a:extLst>
                <a:ext uri="{FF2B5EF4-FFF2-40B4-BE49-F238E27FC236}">
                  <a16:creationId xmlns:a16="http://schemas.microsoft.com/office/drawing/2014/main" id="{623EFBCB-8371-0A53-308E-E36389A6354D}"/>
                </a:ext>
              </a:extLst>
            </p:cNvPr>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
        <p:nvSpPr>
          <p:cNvPr id="35" name="Line 40">
            <a:extLst>
              <a:ext uri="{FF2B5EF4-FFF2-40B4-BE49-F238E27FC236}">
                <a16:creationId xmlns:a16="http://schemas.microsoft.com/office/drawing/2014/main" id="{B1960674-8E11-DA78-BCD3-00F7842DF026}"/>
              </a:ext>
            </a:extLst>
          </p:cNvPr>
          <p:cNvSpPr>
            <a:spLocks noChangeShapeType="1"/>
          </p:cNvSpPr>
          <p:nvPr/>
        </p:nvSpPr>
        <p:spPr bwMode="auto">
          <a:xfrm>
            <a:off x="406400" y="2819400"/>
            <a:ext cx="109728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800">
              <a:latin typeface="Arial" charset="0"/>
              <a:cs typeface="Arial" charset="0"/>
            </a:endParaRPr>
          </a:p>
        </p:txBody>
      </p:sp>
      <p:sp>
        <p:nvSpPr>
          <p:cNvPr id="5123" name="Rectangle 3"/>
          <p:cNvSpPr>
            <a:spLocks noGrp="1" noChangeArrowheads="1"/>
          </p:cNvSpPr>
          <p:nvPr>
            <p:ph type="ctrTitle"/>
          </p:nvPr>
        </p:nvSpPr>
        <p:spPr>
          <a:xfrm>
            <a:off x="421217" y="466725"/>
            <a:ext cx="9042400" cy="2133600"/>
          </a:xfrm>
        </p:spPr>
        <p:txBody>
          <a:bodyPr/>
          <a:lstStyle>
            <a:lvl1pPr algn="r">
              <a:defRPr sz="4800"/>
            </a:lvl1pPr>
          </a:lstStyle>
          <a:p>
            <a:pPr lvl="0"/>
            <a:r>
              <a:rPr lang="en-US" altLang="en-US" noProof="0"/>
              <a:t>Click to edit Master title style</a:t>
            </a:r>
          </a:p>
        </p:txBody>
      </p:sp>
      <p:sp>
        <p:nvSpPr>
          <p:cNvPr id="5124" name="Rectangle 4"/>
          <p:cNvSpPr>
            <a:spLocks noGrp="1" noChangeArrowheads="1"/>
          </p:cNvSpPr>
          <p:nvPr>
            <p:ph type="subTitle" idx="1"/>
          </p:nvPr>
        </p:nvSpPr>
        <p:spPr>
          <a:xfrm>
            <a:off x="1132417" y="3049588"/>
            <a:ext cx="8331200" cy="2362200"/>
          </a:xfrm>
        </p:spPr>
        <p:txBody>
          <a:bodyPr/>
          <a:lstStyle>
            <a:lvl1pPr marL="0" indent="0" algn="r">
              <a:buFont typeface="Wingdings" charset="2"/>
              <a:buNone/>
              <a:defRPr sz="3200"/>
            </a:lvl1pPr>
          </a:lstStyle>
          <a:p>
            <a:pPr lvl="0"/>
            <a:r>
              <a:rPr lang="en-US" altLang="en-US" noProof="0"/>
              <a:t>Click to edit Master subtitle style</a:t>
            </a:r>
          </a:p>
        </p:txBody>
      </p:sp>
      <p:sp>
        <p:nvSpPr>
          <p:cNvPr id="36" name="Rectangle 5">
            <a:extLst>
              <a:ext uri="{FF2B5EF4-FFF2-40B4-BE49-F238E27FC236}">
                <a16:creationId xmlns:a16="http://schemas.microsoft.com/office/drawing/2014/main" id="{91248CF2-EC6C-1020-1948-F3C69B4C175C}"/>
              </a:ext>
            </a:extLst>
          </p:cNvPr>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vl1pPr>
          </a:lstStyle>
          <a:p>
            <a:endParaRPr lang="en-US" altLang="en-US"/>
          </a:p>
        </p:txBody>
      </p:sp>
      <p:sp>
        <p:nvSpPr>
          <p:cNvPr id="37" name="Rectangle 6">
            <a:extLst>
              <a:ext uri="{FF2B5EF4-FFF2-40B4-BE49-F238E27FC236}">
                <a16:creationId xmlns:a16="http://schemas.microsoft.com/office/drawing/2014/main" id="{9D58CFA1-FE40-B269-8695-190480AF640E}"/>
              </a:ext>
            </a:extLst>
          </p:cNvPr>
          <p:cNvSpPr>
            <a:spLocks noGrp="1" noChangeArrowheads="1"/>
          </p:cNvSpPr>
          <p:nvPr>
            <p:ph type="ftr" sz="quarter" idx="11"/>
          </p:nvPr>
        </p:nvSpPr>
        <p:spPr>
          <a:extLst>
            <a:ext uri="{FAA26D3D-D897-4be2-8F04-BA451C77F1D7}">
              <ma14:placeholderFlag xmlns="" xmlns:ma14="http://schemas.microsoft.com/office/mac/drawingml/2011/main" val="1"/>
            </a:ext>
          </a:extLst>
        </p:spPr>
        <p:txBody>
          <a:bodyPr/>
          <a:lstStyle>
            <a:lvl1pPr>
              <a:defRPr/>
            </a:lvl1pPr>
          </a:lstStyle>
          <a:p>
            <a:endParaRPr lang="en-US" altLang="en-US"/>
          </a:p>
        </p:txBody>
      </p:sp>
      <p:sp>
        <p:nvSpPr>
          <p:cNvPr id="38" name="Rectangle 7">
            <a:extLst>
              <a:ext uri="{FF2B5EF4-FFF2-40B4-BE49-F238E27FC236}">
                <a16:creationId xmlns:a16="http://schemas.microsoft.com/office/drawing/2014/main" id="{37AA03CA-B026-DC1C-89AD-68CBA1272D4E}"/>
              </a:ext>
            </a:extLst>
          </p:cNvPr>
          <p:cNvSpPr>
            <a:spLocks noGrp="1" noChangeArrowheads="1"/>
          </p:cNvSpPr>
          <p:nvPr>
            <p:ph type="sldNum" sz="quarter" idx="12"/>
          </p:nvPr>
        </p:nvSpPr>
        <p:spPr>
          <a:extLst>
            <a:ext uri="{FAA26D3D-D897-4be2-8F04-BA451C77F1D7}">
              <ma14:placeholderFlag xmlns="" xmlns:ma14="http://schemas.microsoft.com/office/mac/drawingml/2011/main" val="1"/>
            </a:ext>
          </a:extLst>
        </p:spPr>
        <p:txBody>
          <a:bodyPr/>
          <a:lstStyle>
            <a:lvl1pPr>
              <a:defRPr/>
            </a:lvl1pPr>
          </a:lstStyle>
          <a:p>
            <a:fld id="{92173D78-6EA8-43A4-87C0-27A9405AF3C5}" type="slidenum">
              <a:rPr lang="en-US" altLang="en-US"/>
              <a:pPr/>
              <a:t>‹#›</a:t>
            </a:fld>
            <a:endParaRPr lang="en-US" altLang="en-US"/>
          </a:p>
        </p:txBody>
      </p:sp>
    </p:spTree>
    <p:extLst>
      <p:ext uri="{BB962C8B-B14F-4D97-AF65-F5344CB8AC3E}">
        <p14:creationId xmlns:p14="http://schemas.microsoft.com/office/powerpoint/2010/main" val="3719917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B6F27A-9807-83CF-A744-FF893CD5AEB2}"/>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3" name="Footer Placeholder 2">
            <a:extLst>
              <a:ext uri="{FF2B5EF4-FFF2-40B4-BE49-F238E27FC236}">
                <a16:creationId xmlns:a16="http://schemas.microsoft.com/office/drawing/2014/main" id="{7FA98A17-E376-8283-FBC7-AD05B4135A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84B982-C9A3-1871-A29E-203859D3A3BE}"/>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908507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0EFE1888-F8D5-A218-8B65-FB880035AA54}"/>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4340E600-6484-8D71-3813-56F6D259BAD5}"/>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B165BF0B-F030-958F-09CB-1DC413A8BEAF}"/>
              </a:ext>
            </a:extLst>
          </p:cNvPr>
          <p:cNvSpPr>
            <a:spLocks noGrp="1" noChangeArrowheads="1"/>
          </p:cNvSpPr>
          <p:nvPr>
            <p:ph type="sldNum" sz="quarter" idx="12"/>
          </p:nvPr>
        </p:nvSpPr>
        <p:spPr>
          <a:ln/>
        </p:spPr>
        <p:txBody>
          <a:bodyPr/>
          <a:lstStyle>
            <a:lvl1pPr>
              <a:defRPr/>
            </a:lvl1pPr>
          </a:lstStyle>
          <a:p>
            <a:fld id="{04F28F9D-4170-4809-95D6-9F6FB5497313}" type="slidenum">
              <a:rPr lang="en-US" altLang="en-US"/>
              <a:pPr/>
              <a:t>‹#›</a:t>
            </a:fld>
            <a:endParaRPr lang="en-US" altLang="en-US"/>
          </a:p>
        </p:txBody>
      </p:sp>
    </p:spTree>
    <p:extLst>
      <p:ext uri="{BB962C8B-B14F-4D97-AF65-F5344CB8AC3E}">
        <p14:creationId xmlns:p14="http://schemas.microsoft.com/office/powerpoint/2010/main" val="34598130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5">
            <a:extLst>
              <a:ext uri="{FF2B5EF4-FFF2-40B4-BE49-F238E27FC236}">
                <a16:creationId xmlns:a16="http://schemas.microsoft.com/office/drawing/2014/main" id="{53C5891A-3779-B046-C209-75EF4152BEF9}"/>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449712DF-46F6-001C-870B-27DDD98A5B4B}"/>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A7DB5487-77C1-D21B-5C48-5AE5DA810F98}"/>
              </a:ext>
            </a:extLst>
          </p:cNvPr>
          <p:cNvSpPr>
            <a:spLocks noGrp="1" noChangeArrowheads="1"/>
          </p:cNvSpPr>
          <p:nvPr>
            <p:ph type="sldNum" sz="quarter" idx="12"/>
          </p:nvPr>
        </p:nvSpPr>
        <p:spPr>
          <a:ln/>
        </p:spPr>
        <p:txBody>
          <a:bodyPr/>
          <a:lstStyle>
            <a:lvl1pPr>
              <a:defRPr/>
            </a:lvl1pPr>
          </a:lstStyle>
          <a:p>
            <a:fld id="{2C4B5963-2DEF-46D5-BD53-F55BEA7A3861}" type="slidenum">
              <a:rPr lang="en-US" altLang="en-US"/>
              <a:pPr/>
              <a:t>‹#›</a:t>
            </a:fld>
            <a:endParaRPr lang="en-US" altLang="en-US"/>
          </a:p>
        </p:txBody>
      </p:sp>
    </p:spTree>
    <p:extLst>
      <p:ext uri="{BB962C8B-B14F-4D97-AF65-F5344CB8AC3E}">
        <p14:creationId xmlns:p14="http://schemas.microsoft.com/office/powerpoint/2010/main" val="1263035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87CCB299-6A20-3F2C-760B-6F775E692674}"/>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
            <a:extLst>
              <a:ext uri="{FF2B5EF4-FFF2-40B4-BE49-F238E27FC236}">
                <a16:creationId xmlns:a16="http://schemas.microsoft.com/office/drawing/2014/main" id="{4E8DA62C-8F4B-BA50-2A60-28526611EEEA}"/>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7">
            <a:extLst>
              <a:ext uri="{FF2B5EF4-FFF2-40B4-BE49-F238E27FC236}">
                <a16:creationId xmlns:a16="http://schemas.microsoft.com/office/drawing/2014/main" id="{1BEC7F49-9B8E-EA5A-62F3-3666ED60EF4B}"/>
              </a:ext>
            </a:extLst>
          </p:cNvPr>
          <p:cNvSpPr>
            <a:spLocks noGrp="1" noChangeArrowheads="1"/>
          </p:cNvSpPr>
          <p:nvPr>
            <p:ph type="sldNum" sz="quarter" idx="12"/>
          </p:nvPr>
        </p:nvSpPr>
        <p:spPr>
          <a:ln/>
        </p:spPr>
        <p:txBody>
          <a:bodyPr/>
          <a:lstStyle>
            <a:lvl1pPr>
              <a:defRPr/>
            </a:lvl1pPr>
          </a:lstStyle>
          <a:p>
            <a:fld id="{91B7DD6F-EB50-44DC-AADC-F05AD15AF14F}" type="slidenum">
              <a:rPr lang="en-US" altLang="en-US"/>
              <a:pPr/>
              <a:t>‹#›</a:t>
            </a:fld>
            <a:endParaRPr lang="en-US" altLang="en-US"/>
          </a:p>
        </p:txBody>
      </p:sp>
    </p:spTree>
    <p:extLst>
      <p:ext uri="{BB962C8B-B14F-4D97-AF65-F5344CB8AC3E}">
        <p14:creationId xmlns:p14="http://schemas.microsoft.com/office/powerpoint/2010/main" val="26832004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88D34C52-8998-DDC9-1239-FF8D52D1836B}"/>
              </a:ext>
            </a:extLst>
          </p:cNvPr>
          <p:cNvSpPr>
            <a:spLocks noGrp="1" noChangeArrowheads="1"/>
          </p:cNvSpPr>
          <p:nvPr>
            <p:ph type="dt" sz="half" idx="10"/>
          </p:nvPr>
        </p:nvSpPr>
        <p:spPr>
          <a:ln/>
        </p:spPr>
        <p:txBody>
          <a:bodyPr/>
          <a:lstStyle>
            <a:lvl1pPr>
              <a:defRPr/>
            </a:lvl1pPr>
          </a:lstStyle>
          <a:p>
            <a:endParaRPr lang="en-US" altLang="en-US"/>
          </a:p>
        </p:txBody>
      </p:sp>
      <p:sp>
        <p:nvSpPr>
          <p:cNvPr id="8" name="Rectangle 6">
            <a:extLst>
              <a:ext uri="{FF2B5EF4-FFF2-40B4-BE49-F238E27FC236}">
                <a16:creationId xmlns:a16="http://schemas.microsoft.com/office/drawing/2014/main" id="{4885ED6D-7129-80A2-061C-C72ACE58B6B1}"/>
              </a:ext>
            </a:extLst>
          </p:cNvPr>
          <p:cNvSpPr>
            <a:spLocks noGrp="1" noChangeArrowheads="1"/>
          </p:cNvSpPr>
          <p:nvPr>
            <p:ph type="ftr" sz="quarter" idx="11"/>
          </p:nvPr>
        </p:nvSpPr>
        <p:spPr>
          <a:ln/>
        </p:spPr>
        <p:txBody>
          <a:bodyPr/>
          <a:lstStyle>
            <a:lvl1pPr>
              <a:defRPr/>
            </a:lvl1pPr>
          </a:lstStyle>
          <a:p>
            <a:endParaRPr lang="en-US" altLang="en-US"/>
          </a:p>
        </p:txBody>
      </p:sp>
      <p:sp>
        <p:nvSpPr>
          <p:cNvPr id="9" name="Rectangle 7">
            <a:extLst>
              <a:ext uri="{FF2B5EF4-FFF2-40B4-BE49-F238E27FC236}">
                <a16:creationId xmlns:a16="http://schemas.microsoft.com/office/drawing/2014/main" id="{9408BB6B-D2DD-6A86-404F-696C4143AE14}"/>
              </a:ext>
            </a:extLst>
          </p:cNvPr>
          <p:cNvSpPr>
            <a:spLocks noGrp="1" noChangeArrowheads="1"/>
          </p:cNvSpPr>
          <p:nvPr>
            <p:ph type="sldNum" sz="quarter" idx="12"/>
          </p:nvPr>
        </p:nvSpPr>
        <p:spPr>
          <a:ln/>
        </p:spPr>
        <p:txBody>
          <a:bodyPr/>
          <a:lstStyle>
            <a:lvl1pPr>
              <a:defRPr/>
            </a:lvl1pPr>
          </a:lstStyle>
          <a:p>
            <a:fld id="{15FBADD9-7BB1-4151-8EDB-4F072DC2F2AF}" type="slidenum">
              <a:rPr lang="en-US" altLang="en-US"/>
              <a:pPr/>
              <a:t>‹#›</a:t>
            </a:fld>
            <a:endParaRPr lang="en-US" altLang="en-US"/>
          </a:p>
        </p:txBody>
      </p:sp>
    </p:spTree>
    <p:extLst>
      <p:ext uri="{BB962C8B-B14F-4D97-AF65-F5344CB8AC3E}">
        <p14:creationId xmlns:p14="http://schemas.microsoft.com/office/powerpoint/2010/main" val="28197931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62A43964-DC7E-2AEA-A5B2-BA3D1A60C31B}"/>
              </a:ext>
            </a:extLst>
          </p:cNvPr>
          <p:cNvSpPr>
            <a:spLocks noGrp="1" noChangeArrowheads="1"/>
          </p:cNvSpPr>
          <p:nvPr>
            <p:ph type="dt" sz="half" idx="10"/>
          </p:nvPr>
        </p:nvSpPr>
        <p:spPr>
          <a:ln/>
        </p:spPr>
        <p:txBody>
          <a:bodyPr/>
          <a:lstStyle>
            <a:lvl1pPr>
              <a:defRPr/>
            </a:lvl1pPr>
          </a:lstStyle>
          <a:p>
            <a:endParaRPr lang="en-US" altLang="en-US"/>
          </a:p>
        </p:txBody>
      </p:sp>
      <p:sp>
        <p:nvSpPr>
          <p:cNvPr id="4" name="Rectangle 6">
            <a:extLst>
              <a:ext uri="{FF2B5EF4-FFF2-40B4-BE49-F238E27FC236}">
                <a16:creationId xmlns:a16="http://schemas.microsoft.com/office/drawing/2014/main" id="{FECAD9F4-C616-50DA-3A4A-7E5F5F4E55C5}"/>
              </a:ext>
            </a:extLst>
          </p:cNvPr>
          <p:cNvSpPr>
            <a:spLocks noGrp="1" noChangeArrowheads="1"/>
          </p:cNvSpPr>
          <p:nvPr>
            <p:ph type="ftr" sz="quarter" idx="11"/>
          </p:nvPr>
        </p:nvSpPr>
        <p:spPr>
          <a:ln/>
        </p:spPr>
        <p:txBody>
          <a:bodyPr/>
          <a:lstStyle>
            <a:lvl1pPr>
              <a:defRPr/>
            </a:lvl1pPr>
          </a:lstStyle>
          <a:p>
            <a:endParaRPr lang="en-US" altLang="en-US"/>
          </a:p>
        </p:txBody>
      </p:sp>
      <p:sp>
        <p:nvSpPr>
          <p:cNvPr id="5" name="Rectangle 7">
            <a:extLst>
              <a:ext uri="{FF2B5EF4-FFF2-40B4-BE49-F238E27FC236}">
                <a16:creationId xmlns:a16="http://schemas.microsoft.com/office/drawing/2014/main" id="{5786756D-EBB3-DC11-4432-5DEACEB6AD58}"/>
              </a:ext>
            </a:extLst>
          </p:cNvPr>
          <p:cNvSpPr>
            <a:spLocks noGrp="1" noChangeArrowheads="1"/>
          </p:cNvSpPr>
          <p:nvPr>
            <p:ph type="sldNum" sz="quarter" idx="12"/>
          </p:nvPr>
        </p:nvSpPr>
        <p:spPr>
          <a:ln/>
        </p:spPr>
        <p:txBody>
          <a:bodyPr/>
          <a:lstStyle>
            <a:lvl1pPr>
              <a:defRPr/>
            </a:lvl1pPr>
          </a:lstStyle>
          <a:p>
            <a:fld id="{DEEF8863-A244-4377-A88E-CC5075E9803C}" type="slidenum">
              <a:rPr lang="en-US" altLang="en-US"/>
              <a:pPr/>
              <a:t>‹#›</a:t>
            </a:fld>
            <a:endParaRPr lang="en-US" altLang="en-US"/>
          </a:p>
        </p:txBody>
      </p:sp>
    </p:spTree>
    <p:extLst>
      <p:ext uri="{BB962C8B-B14F-4D97-AF65-F5344CB8AC3E}">
        <p14:creationId xmlns:p14="http://schemas.microsoft.com/office/powerpoint/2010/main" val="26936504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41EF462-1CDF-E837-A3C9-513C2AC435EB}"/>
              </a:ext>
            </a:extLst>
          </p:cNvPr>
          <p:cNvSpPr>
            <a:spLocks noGrp="1" noChangeArrowheads="1"/>
          </p:cNvSpPr>
          <p:nvPr>
            <p:ph type="dt" sz="half" idx="10"/>
          </p:nvPr>
        </p:nvSpPr>
        <p:spPr>
          <a:ln/>
        </p:spPr>
        <p:txBody>
          <a:bodyPr/>
          <a:lstStyle>
            <a:lvl1pPr>
              <a:defRPr/>
            </a:lvl1pPr>
          </a:lstStyle>
          <a:p>
            <a:endParaRPr lang="en-US" altLang="en-US"/>
          </a:p>
        </p:txBody>
      </p:sp>
      <p:sp>
        <p:nvSpPr>
          <p:cNvPr id="3" name="Rectangle 6">
            <a:extLst>
              <a:ext uri="{FF2B5EF4-FFF2-40B4-BE49-F238E27FC236}">
                <a16:creationId xmlns:a16="http://schemas.microsoft.com/office/drawing/2014/main" id="{F35BB4A9-53EF-B261-9716-DCCDE94D2DC7}"/>
              </a:ext>
            </a:extLst>
          </p:cNvPr>
          <p:cNvSpPr>
            <a:spLocks noGrp="1" noChangeArrowheads="1"/>
          </p:cNvSpPr>
          <p:nvPr>
            <p:ph type="ftr" sz="quarter" idx="11"/>
          </p:nvPr>
        </p:nvSpPr>
        <p:spPr>
          <a:ln/>
        </p:spPr>
        <p:txBody>
          <a:bodyPr/>
          <a:lstStyle>
            <a:lvl1pPr>
              <a:defRPr/>
            </a:lvl1pPr>
          </a:lstStyle>
          <a:p>
            <a:endParaRPr lang="en-US" altLang="en-US"/>
          </a:p>
        </p:txBody>
      </p:sp>
      <p:sp>
        <p:nvSpPr>
          <p:cNvPr id="4" name="Rectangle 7">
            <a:extLst>
              <a:ext uri="{FF2B5EF4-FFF2-40B4-BE49-F238E27FC236}">
                <a16:creationId xmlns:a16="http://schemas.microsoft.com/office/drawing/2014/main" id="{DAC30582-AB5A-2C45-3998-7EB512255539}"/>
              </a:ext>
            </a:extLst>
          </p:cNvPr>
          <p:cNvSpPr>
            <a:spLocks noGrp="1" noChangeArrowheads="1"/>
          </p:cNvSpPr>
          <p:nvPr>
            <p:ph type="sldNum" sz="quarter" idx="12"/>
          </p:nvPr>
        </p:nvSpPr>
        <p:spPr>
          <a:ln/>
        </p:spPr>
        <p:txBody>
          <a:bodyPr/>
          <a:lstStyle>
            <a:lvl1pPr>
              <a:defRPr/>
            </a:lvl1pPr>
          </a:lstStyle>
          <a:p>
            <a:fld id="{52AA742A-AF69-4927-9542-890CD0502518}" type="slidenum">
              <a:rPr lang="en-US" altLang="en-US"/>
              <a:pPr/>
              <a:t>‹#›</a:t>
            </a:fld>
            <a:endParaRPr lang="en-US" altLang="en-US"/>
          </a:p>
        </p:txBody>
      </p:sp>
    </p:spTree>
    <p:extLst>
      <p:ext uri="{BB962C8B-B14F-4D97-AF65-F5344CB8AC3E}">
        <p14:creationId xmlns:p14="http://schemas.microsoft.com/office/powerpoint/2010/main" val="978213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FFEC0919-A8B1-AFE1-DDEC-71590255107B}"/>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
            <a:extLst>
              <a:ext uri="{FF2B5EF4-FFF2-40B4-BE49-F238E27FC236}">
                <a16:creationId xmlns:a16="http://schemas.microsoft.com/office/drawing/2014/main" id="{EE9B8B07-5BDE-9CB7-D1FA-CF7099F837CE}"/>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7">
            <a:extLst>
              <a:ext uri="{FF2B5EF4-FFF2-40B4-BE49-F238E27FC236}">
                <a16:creationId xmlns:a16="http://schemas.microsoft.com/office/drawing/2014/main" id="{2CFD9A24-7E33-2366-4994-C6649DAA860B}"/>
              </a:ext>
            </a:extLst>
          </p:cNvPr>
          <p:cNvSpPr>
            <a:spLocks noGrp="1" noChangeArrowheads="1"/>
          </p:cNvSpPr>
          <p:nvPr>
            <p:ph type="sldNum" sz="quarter" idx="12"/>
          </p:nvPr>
        </p:nvSpPr>
        <p:spPr>
          <a:ln/>
        </p:spPr>
        <p:txBody>
          <a:bodyPr/>
          <a:lstStyle>
            <a:lvl1pPr>
              <a:defRPr/>
            </a:lvl1pPr>
          </a:lstStyle>
          <a:p>
            <a:fld id="{45396D94-6401-46A7-B92B-E1C914795B24}" type="slidenum">
              <a:rPr lang="en-US" altLang="en-US"/>
              <a:pPr/>
              <a:t>‹#›</a:t>
            </a:fld>
            <a:endParaRPr lang="en-US" altLang="en-US"/>
          </a:p>
        </p:txBody>
      </p:sp>
    </p:spTree>
    <p:extLst>
      <p:ext uri="{BB962C8B-B14F-4D97-AF65-F5344CB8AC3E}">
        <p14:creationId xmlns:p14="http://schemas.microsoft.com/office/powerpoint/2010/main" val="14156772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775E55F7-581D-DEE1-C2C7-378C3569DE4F}"/>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
            <a:extLst>
              <a:ext uri="{FF2B5EF4-FFF2-40B4-BE49-F238E27FC236}">
                <a16:creationId xmlns:a16="http://schemas.microsoft.com/office/drawing/2014/main" id="{CCBC7AE1-CF16-196B-6C17-E8D372022743}"/>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7">
            <a:extLst>
              <a:ext uri="{FF2B5EF4-FFF2-40B4-BE49-F238E27FC236}">
                <a16:creationId xmlns:a16="http://schemas.microsoft.com/office/drawing/2014/main" id="{59D906EB-E23A-7DA9-F2C2-E32F467F39C2}"/>
              </a:ext>
            </a:extLst>
          </p:cNvPr>
          <p:cNvSpPr>
            <a:spLocks noGrp="1" noChangeArrowheads="1"/>
          </p:cNvSpPr>
          <p:nvPr>
            <p:ph type="sldNum" sz="quarter" idx="12"/>
          </p:nvPr>
        </p:nvSpPr>
        <p:spPr>
          <a:ln/>
        </p:spPr>
        <p:txBody>
          <a:bodyPr/>
          <a:lstStyle>
            <a:lvl1pPr>
              <a:defRPr/>
            </a:lvl1pPr>
          </a:lstStyle>
          <a:p>
            <a:fld id="{F44A2DB1-B444-4B2E-8419-CDE50E059460}" type="slidenum">
              <a:rPr lang="en-US" altLang="en-US"/>
              <a:pPr/>
              <a:t>‹#›</a:t>
            </a:fld>
            <a:endParaRPr lang="en-US" altLang="en-US"/>
          </a:p>
        </p:txBody>
      </p:sp>
    </p:spTree>
    <p:extLst>
      <p:ext uri="{BB962C8B-B14F-4D97-AF65-F5344CB8AC3E}">
        <p14:creationId xmlns:p14="http://schemas.microsoft.com/office/powerpoint/2010/main" val="33699691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216B6BA-EC83-5C1C-1795-1FF779234E77}"/>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C341F716-5246-6E40-6F5C-251956AE3FB9}"/>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D9CA63EF-1CAA-A879-2945-A91546D93A79}"/>
              </a:ext>
            </a:extLst>
          </p:cNvPr>
          <p:cNvSpPr>
            <a:spLocks noGrp="1" noChangeArrowheads="1"/>
          </p:cNvSpPr>
          <p:nvPr>
            <p:ph type="sldNum" sz="quarter" idx="12"/>
          </p:nvPr>
        </p:nvSpPr>
        <p:spPr>
          <a:ln/>
        </p:spPr>
        <p:txBody>
          <a:bodyPr/>
          <a:lstStyle>
            <a:lvl1pPr>
              <a:defRPr/>
            </a:lvl1pPr>
          </a:lstStyle>
          <a:p>
            <a:fld id="{5F1B8362-FD0C-4880-92BD-1596D1337DAF}" type="slidenum">
              <a:rPr lang="en-US" altLang="en-US"/>
              <a:pPr/>
              <a:t>‹#›</a:t>
            </a:fld>
            <a:endParaRPr lang="en-US" altLang="en-US"/>
          </a:p>
        </p:txBody>
      </p:sp>
    </p:spTree>
    <p:extLst>
      <p:ext uri="{BB962C8B-B14F-4D97-AF65-F5344CB8AC3E}">
        <p14:creationId xmlns:p14="http://schemas.microsoft.com/office/powerpoint/2010/main" val="28183705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22239"/>
            <a:ext cx="27432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22239"/>
            <a:ext cx="80264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93D8DF6-E4D9-26D5-16EC-6B6F68B89368}"/>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
            <a:extLst>
              <a:ext uri="{FF2B5EF4-FFF2-40B4-BE49-F238E27FC236}">
                <a16:creationId xmlns:a16="http://schemas.microsoft.com/office/drawing/2014/main" id="{7EF192F5-0D6F-2D4A-3995-C2BCCFC0762E}"/>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7">
            <a:extLst>
              <a:ext uri="{FF2B5EF4-FFF2-40B4-BE49-F238E27FC236}">
                <a16:creationId xmlns:a16="http://schemas.microsoft.com/office/drawing/2014/main" id="{62A5ECFF-512A-568A-2E23-CC47ADF46319}"/>
              </a:ext>
            </a:extLst>
          </p:cNvPr>
          <p:cNvSpPr>
            <a:spLocks noGrp="1" noChangeArrowheads="1"/>
          </p:cNvSpPr>
          <p:nvPr>
            <p:ph type="sldNum" sz="quarter" idx="12"/>
          </p:nvPr>
        </p:nvSpPr>
        <p:spPr>
          <a:ln/>
        </p:spPr>
        <p:txBody>
          <a:bodyPr/>
          <a:lstStyle>
            <a:lvl1pPr>
              <a:defRPr/>
            </a:lvl1pPr>
          </a:lstStyle>
          <a:p>
            <a:fld id="{F6709C68-390E-4792-8E68-4A1568ABC0FD}" type="slidenum">
              <a:rPr lang="en-US" altLang="en-US"/>
              <a:pPr/>
              <a:t>‹#›</a:t>
            </a:fld>
            <a:endParaRPr lang="en-US" altLang="en-US"/>
          </a:p>
        </p:txBody>
      </p:sp>
    </p:spTree>
    <p:extLst>
      <p:ext uri="{BB962C8B-B14F-4D97-AF65-F5344CB8AC3E}">
        <p14:creationId xmlns:p14="http://schemas.microsoft.com/office/powerpoint/2010/main" val="2961224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B207-6CF4-FE66-2306-EEE22E8F27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8C502F-F7B9-7D06-34CD-8DC88C1BF9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0DC349-1EFE-CEA7-0AE1-02A5DB9D0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7DE6E-10C8-0655-DF9F-D2C6A7EA5790}"/>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6" name="Footer Placeholder 5">
            <a:extLst>
              <a:ext uri="{FF2B5EF4-FFF2-40B4-BE49-F238E27FC236}">
                <a16:creationId xmlns:a16="http://schemas.microsoft.com/office/drawing/2014/main" id="{972D5EEE-4EBC-9A5F-D9EF-E01EC26951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CA430-30FE-B182-7143-244C90A90D47}"/>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300710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239A-6D87-07B6-6BE3-EE41BB70D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5F5B2D-3C09-C66B-0BC8-85A73B5658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E50C10-5B57-38E8-F849-F78BFA4C7F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2D0318-A81A-80C0-09E9-7E179B7D81A7}"/>
              </a:ext>
            </a:extLst>
          </p:cNvPr>
          <p:cNvSpPr>
            <a:spLocks noGrp="1"/>
          </p:cNvSpPr>
          <p:nvPr>
            <p:ph type="dt" sz="half" idx="10"/>
          </p:nvPr>
        </p:nvSpPr>
        <p:spPr/>
        <p:txBody>
          <a:bodyPr/>
          <a:lstStyle/>
          <a:p>
            <a:fld id="{E209EB3B-AE13-4B7F-A69B-83CAC3CA3800}" type="datetimeFigureOut">
              <a:rPr lang="en-US" smtClean="0"/>
              <a:t>30/11/2024</a:t>
            </a:fld>
            <a:endParaRPr lang="en-US"/>
          </a:p>
        </p:txBody>
      </p:sp>
      <p:sp>
        <p:nvSpPr>
          <p:cNvPr id="6" name="Footer Placeholder 5">
            <a:extLst>
              <a:ext uri="{FF2B5EF4-FFF2-40B4-BE49-F238E27FC236}">
                <a16:creationId xmlns:a16="http://schemas.microsoft.com/office/drawing/2014/main" id="{9587E087-7474-8DF4-810C-707ECD13DA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56BAA9-520B-4D5D-5972-BFB7329500B4}"/>
              </a:ext>
            </a:extLst>
          </p:cNvPr>
          <p:cNvSpPr>
            <a:spLocks noGrp="1"/>
          </p:cNvSpPr>
          <p:nvPr>
            <p:ph type="sldNum" sz="quarter" idx="12"/>
          </p:nvPr>
        </p:nvSpPr>
        <p:spPr/>
        <p:txBody>
          <a:bodyPr/>
          <a:lstStyle/>
          <a:p>
            <a:fld id="{9DB17035-8B0B-483C-904A-C73745155870}" type="slidenum">
              <a:rPr lang="en-US" smtClean="0"/>
              <a:t>‹#›</a:t>
            </a:fld>
            <a:endParaRPr lang="en-US"/>
          </a:p>
        </p:txBody>
      </p:sp>
    </p:spTree>
    <p:extLst>
      <p:ext uri="{BB962C8B-B14F-4D97-AF65-F5344CB8AC3E}">
        <p14:creationId xmlns:p14="http://schemas.microsoft.com/office/powerpoint/2010/main" val="183406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05415-35BB-A8D9-B17B-B9D619CC72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235F3C-F878-3DAF-1144-40811FA0E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438F5-DF17-77EE-38A8-364613E4A3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9EB3B-AE13-4B7F-A69B-83CAC3CA3800}" type="datetimeFigureOut">
              <a:rPr lang="en-US" smtClean="0"/>
              <a:t>30/11/2024</a:t>
            </a:fld>
            <a:endParaRPr lang="en-US"/>
          </a:p>
        </p:txBody>
      </p:sp>
      <p:sp>
        <p:nvSpPr>
          <p:cNvPr id="5" name="Footer Placeholder 4">
            <a:extLst>
              <a:ext uri="{FF2B5EF4-FFF2-40B4-BE49-F238E27FC236}">
                <a16:creationId xmlns:a16="http://schemas.microsoft.com/office/drawing/2014/main" id="{0BDB9F8B-AE95-22C1-1006-D9019489B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F1C489-0192-8AA9-F4E2-A7AEF7576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17035-8B0B-483C-904A-C73745155870}" type="slidenum">
              <a:rPr lang="en-US" smtClean="0"/>
              <a:t>‹#›</a:t>
            </a:fld>
            <a:endParaRPr lang="en-US"/>
          </a:p>
        </p:txBody>
      </p:sp>
    </p:spTree>
    <p:extLst>
      <p:ext uri="{BB962C8B-B14F-4D97-AF65-F5344CB8AC3E}">
        <p14:creationId xmlns:p14="http://schemas.microsoft.com/office/powerpoint/2010/main" val="761166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385ABA68-81E3-C416-D4BE-FC780F336388}"/>
              </a:ext>
            </a:extLst>
          </p:cNvPr>
          <p:cNvSpPr>
            <a:spLocks noChangeShapeType="1"/>
          </p:cNvSpPr>
          <p:nvPr/>
        </p:nvSpPr>
        <p:spPr bwMode="auto">
          <a:xfrm>
            <a:off x="106172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800">
              <a:latin typeface="Arial" charset="0"/>
              <a:ea typeface="Arial" charset="0"/>
              <a:cs typeface="Arial" charset="0"/>
            </a:endParaRPr>
          </a:p>
        </p:txBody>
      </p:sp>
      <p:sp>
        <p:nvSpPr>
          <p:cNvPr id="1027" name="Rectangle 3">
            <a:extLst>
              <a:ext uri="{FF2B5EF4-FFF2-40B4-BE49-F238E27FC236}">
                <a16:creationId xmlns:a16="http://schemas.microsoft.com/office/drawing/2014/main" id="{D51D77EB-D4A8-C89B-BA33-4FAB0AEEE9C4}"/>
              </a:ext>
            </a:extLst>
          </p:cNvPr>
          <p:cNvSpPr>
            <a:spLocks noGrp="1" noChangeArrowheads="1"/>
          </p:cNvSpPr>
          <p:nvPr>
            <p:ph type="title"/>
          </p:nvPr>
        </p:nvSpPr>
        <p:spPr bwMode="auto">
          <a:xfrm>
            <a:off x="609600" y="122238"/>
            <a:ext cx="10058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22F32D43-8E2E-61B0-58B3-76BDFA1BD335}"/>
              </a:ext>
            </a:extLst>
          </p:cNvPr>
          <p:cNvSpPr>
            <a:spLocks noGrp="1" noChangeArrowheads="1"/>
          </p:cNvSpPr>
          <p:nvPr>
            <p:ph type="body" idx="1"/>
          </p:nvPr>
        </p:nvSpPr>
        <p:spPr bwMode="auto">
          <a:xfrm>
            <a:off x="609600" y="1719263"/>
            <a:ext cx="109728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8437" name="Rectangle 5">
            <a:extLst>
              <a:ext uri="{FF2B5EF4-FFF2-40B4-BE49-F238E27FC236}">
                <a16:creationId xmlns:a16="http://schemas.microsoft.com/office/drawing/2014/main" id="{56EE0248-4B6E-4976-56B2-601A520DA443}"/>
              </a:ext>
            </a:extLst>
          </p:cNvPr>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vl1pPr>
          </a:lstStyle>
          <a:p>
            <a:endParaRPr lang="en-US" altLang="en-US"/>
          </a:p>
        </p:txBody>
      </p:sp>
      <p:sp>
        <p:nvSpPr>
          <p:cNvPr id="18438" name="Rectangle 6">
            <a:extLst>
              <a:ext uri="{FF2B5EF4-FFF2-40B4-BE49-F238E27FC236}">
                <a16:creationId xmlns:a16="http://schemas.microsoft.com/office/drawing/2014/main" id="{729DAA4A-0C76-972D-3BF5-D7A07EE867E4}"/>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ltLang="en-US"/>
          </a:p>
        </p:txBody>
      </p:sp>
      <p:sp>
        <p:nvSpPr>
          <p:cNvPr id="18439" name="Rectangle 7">
            <a:extLst>
              <a:ext uri="{FF2B5EF4-FFF2-40B4-BE49-F238E27FC236}">
                <a16:creationId xmlns:a16="http://schemas.microsoft.com/office/drawing/2014/main" id="{5A4570A8-9600-ECCE-812C-B49530B13B57}"/>
              </a:ext>
            </a:extLst>
          </p:cNvPr>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fld id="{12356421-C9B9-40B2-A104-9E04CFCE52F2}" type="slidenum">
              <a:rPr lang="en-US" altLang="en-US"/>
              <a:pPr/>
              <a:t>‹#›</a:t>
            </a:fld>
            <a:endParaRPr lang="en-US" altLang="en-US"/>
          </a:p>
        </p:txBody>
      </p:sp>
      <p:grpSp>
        <p:nvGrpSpPr>
          <p:cNvPr id="1032" name="Group 8">
            <a:extLst>
              <a:ext uri="{FF2B5EF4-FFF2-40B4-BE49-F238E27FC236}">
                <a16:creationId xmlns:a16="http://schemas.microsoft.com/office/drawing/2014/main" id="{715CD229-B953-3C57-121F-11AD0CFA39EF}"/>
              </a:ext>
            </a:extLst>
          </p:cNvPr>
          <p:cNvGrpSpPr>
            <a:grpSpLocks/>
          </p:cNvGrpSpPr>
          <p:nvPr/>
        </p:nvGrpSpPr>
        <p:grpSpPr bwMode="auto">
          <a:xfrm>
            <a:off x="10871201" y="152400"/>
            <a:ext cx="1056217" cy="1295400"/>
            <a:chOff x="5136" y="960"/>
            <a:chExt cx="528" cy="864"/>
          </a:xfrm>
        </p:grpSpPr>
        <p:sp>
          <p:nvSpPr>
            <p:cNvPr id="1033" name="Oval 9">
              <a:extLst>
                <a:ext uri="{FF2B5EF4-FFF2-40B4-BE49-F238E27FC236}">
                  <a16:creationId xmlns:a16="http://schemas.microsoft.com/office/drawing/2014/main" id="{7F884E3D-82D9-FF2E-67D1-D5411EB3AE40}"/>
                </a:ext>
              </a:extLst>
            </p:cNvPr>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4" name="Oval 10">
              <a:extLst>
                <a:ext uri="{FF2B5EF4-FFF2-40B4-BE49-F238E27FC236}">
                  <a16:creationId xmlns:a16="http://schemas.microsoft.com/office/drawing/2014/main" id="{33B2D0F6-BF89-6926-B92E-00C88CD08D3C}"/>
                </a:ext>
              </a:extLst>
            </p:cNvPr>
            <p:cNvSpPr>
              <a:spLocks noChangeArrowheads="1"/>
            </p:cNvSpPr>
            <p:nvPr/>
          </p:nvSpPr>
          <p:spPr bwMode="auto">
            <a:xfrm>
              <a:off x="5248" y="960"/>
              <a:ext cx="79"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5" name="Oval 11">
              <a:extLst>
                <a:ext uri="{FF2B5EF4-FFF2-40B4-BE49-F238E27FC236}">
                  <a16:creationId xmlns:a16="http://schemas.microsoft.com/office/drawing/2014/main" id="{C10FF529-CAEF-29BE-1E1E-258C36686B6E}"/>
                </a:ext>
              </a:extLst>
            </p:cNvPr>
            <p:cNvSpPr>
              <a:spLocks noChangeArrowheads="1"/>
            </p:cNvSpPr>
            <p:nvPr/>
          </p:nvSpPr>
          <p:spPr bwMode="auto">
            <a:xfrm>
              <a:off x="5360" y="960"/>
              <a:ext cx="79"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6" name="Oval 12">
              <a:extLst>
                <a:ext uri="{FF2B5EF4-FFF2-40B4-BE49-F238E27FC236}">
                  <a16:creationId xmlns:a16="http://schemas.microsoft.com/office/drawing/2014/main" id="{63D3D666-CD6E-32DE-87AF-A635ED60D11D}"/>
                </a:ext>
              </a:extLst>
            </p:cNvPr>
            <p:cNvSpPr>
              <a:spLocks noChangeArrowheads="1"/>
            </p:cNvSpPr>
            <p:nvPr/>
          </p:nvSpPr>
          <p:spPr bwMode="auto">
            <a:xfrm>
              <a:off x="5136" y="1072"/>
              <a:ext cx="80"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7" name="Oval 13">
              <a:extLst>
                <a:ext uri="{FF2B5EF4-FFF2-40B4-BE49-F238E27FC236}">
                  <a16:creationId xmlns:a16="http://schemas.microsoft.com/office/drawing/2014/main" id="{793411AF-6794-1DD2-478A-E11CFF6DE4A6}"/>
                </a:ext>
              </a:extLst>
            </p:cNvPr>
            <p:cNvSpPr>
              <a:spLocks noChangeArrowheads="1"/>
            </p:cNvSpPr>
            <p:nvPr/>
          </p:nvSpPr>
          <p:spPr bwMode="auto">
            <a:xfrm>
              <a:off x="5248" y="1072"/>
              <a:ext cx="79"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8" name="Oval 14">
              <a:extLst>
                <a:ext uri="{FF2B5EF4-FFF2-40B4-BE49-F238E27FC236}">
                  <a16:creationId xmlns:a16="http://schemas.microsoft.com/office/drawing/2014/main" id="{42586FCD-1AFD-6A79-8A27-C9B6F7747BED}"/>
                </a:ext>
              </a:extLst>
            </p:cNvPr>
            <p:cNvSpPr>
              <a:spLocks noChangeArrowheads="1"/>
            </p:cNvSpPr>
            <p:nvPr/>
          </p:nvSpPr>
          <p:spPr bwMode="auto">
            <a:xfrm>
              <a:off x="5360" y="1072"/>
              <a:ext cx="79"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9" name="Oval 15">
              <a:extLst>
                <a:ext uri="{FF2B5EF4-FFF2-40B4-BE49-F238E27FC236}">
                  <a16:creationId xmlns:a16="http://schemas.microsoft.com/office/drawing/2014/main" id="{F48E0D5A-0A59-F494-A822-A79E9492FC52}"/>
                </a:ext>
              </a:extLst>
            </p:cNvPr>
            <p:cNvSpPr>
              <a:spLocks noChangeArrowheads="1"/>
            </p:cNvSpPr>
            <p:nvPr/>
          </p:nvSpPr>
          <p:spPr bwMode="auto">
            <a:xfrm>
              <a:off x="5472" y="1072"/>
              <a:ext cx="79" cy="7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0" name="Oval 16">
              <a:extLst>
                <a:ext uri="{FF2B5EF4-FFF2-40B4-BE49-F238E27FC236}">
                  <a16:creationId xmlns:a16="http://schemas.microsoft.com/office/drawing/2014/main" id="{40CF3613-1022-43C6-2659-B408B8029069}"/>
                </a:ext>
              </a:extLst>
            </p:cNvPr>
            <p:cNvSpPr>
              <a:spLocks noChangeArrowheads="1"/>
            </p:cNvSpPr>
            <p:nvPr/>
          </p:nvSpPr>
          <p:spPr bwMode="auto">
            <a:xfrm>
              <a:off x="5136" y="1184"/>
              <a:ext cx="80"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1" name="Oval 17">
              <a:extLst>
                <a:ext uri="{FF2B5EF4-FFF2-40B4-BE49-F238E27FC236}">
                  <a16:creationId xmlns:a16="http://schemas.microsoft.com/office/drawing/2014/main" id="{DAB79E7F-6F72-A5F7-F1C8-A38795FE7FAD}"/>
                </a:ext>
              </a:extLst>
            </p:cNvPr>
            <p:cNvSpPr>
              <a:spLocks noChangeArrowheads="1"/>
            </p:cNvSpPr>
            <p:nvPr/>
          </p:nvSpPr>
          <p:spPr bwMode="auto">
            <a:xfrm>
              <a:off x="5248" y="1184"/>
              <a:ext cx="79"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2" name="Oval 18">
              <a:extLst>
                <a:ext uri="{FF2B5EF4-FFF2-40B4-BE49-F238E27FC236}">
                  <a16:creationId xmlns:a16="http://schemas.microsoft.com/office/drawing/2014/main" id="{AE129D0B-11C2-F981-9E10-C71519CFFD07}"/>
                </a:ext>
              </a:extLst>
            </p:cNvPr>
            <p:cNvSpPr>
              <a:spLocks noChangeArrowheads="1"/>
            </p:cNvSpPr>
            <p:nvPr/>
          </p:nvSpPr>
          <p:spPr bwMode="auto">
            <a:xfrm>
              <a:off x="5360" y="1184"/>
              <a:ext cx="79" cy="7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3" name="Oval 19">
              <a:extLst>
                <a:ext uri="{FF2B5EF4-FFF2-40B4-BE49-F238E27FC236}">
                  <a16:creationId xmlns:a16="http://schemas.microsoft.com/office/drawing/2014/main" id="{3449A7D4-B33F-7928-8D51-45BBB71B1E97}"/>
                </a:ext>
              </a:extLst>
            </p:cNvPr>
            <p:cNvSpPr>
              <a:spLocks noChangeArrowheads="1"/>
            </p:cNvSpPr>
            <p:nvPr/>
          </p:nvSpPr>
          <p:spPr bwMode="auto">
            <a:xfrm>
              <a:off x="5472" y="1184"/>
              <a:ext cx="79" cy="7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4" name="Oval 20">
              <a:extLst>
                <a:ext uri="{FF2B5EF4-FFF2-40B4-BE49-F238E27FC236}">
                  <a16:creationId xmlns:a16="http://schemas.microsoft.com/office/drawing/2014/main" id="{E8B4036C-B2A6-865E-1D8D-E5E42F116002}"/>
                </a:ext>
              </a:extLst>
            </p:cNvPr>
            <p:cNvSpPr>
              <a:spLocks noChangeArrowheads="1"/>
            </p:cNvSpPr>
            <p:nvPr/>
          </p:nvSpPr>
          <p:spPr bwMode="auto">
            <a:xfrm>
              <a:off x="5584" y="1184"/>
              <a:ext cx="80"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5" name="Oval 21">
              <a:extLst>
                <a:ext uri="{FF2B5EF4-FFF2-40B4-BE49-F238E27FC236}">
                  <a16:creationId xmlns:a16="http://schemas.microsoft.com/office/drawing/2014/main" id="{97A94DF8-7CBB-9F89-EC09-140CDF686EBF}"/>
                </a:ext>
              </a:extLst>
            </p:cNvPr>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6" name="Oval 22">
              <a:extLst>
                <a:ext uri="{FF2B5EF4-FFF2-40B4-BE49-F238E27FC236}">
                  <a16:creationId xmlns:a16="http://schemas.microsoft.com/office/drawing/2014/main" id="{6716D866-647A-309C-A33F-88BAC73F86D0}"/>
                </a:ext>
              </a:extLst>
            </p:cNvPr>
            <p:cNvSpPr>
              <a:spLocks noChangeArrowheads="1"/>
            </p:cNvSpPr>
            <p:nvPr/>
          </p:nvSpPr>
          <p:spPr bwMode="auto">
            <a:xfrm>
              <a:off x="5248" y="1296"/>
              <a:ext cx="79"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7" name="Oval 23">
              <a:extLst>
                <a:ext uri="{FF2B5EF4-FFF2-40B4-BE49-F238E27FC236}">
                  <a16:creationId xmlns:a16="http://schemas.microsoft.com/office/drawing/2014/main" id="{CF6E1AD4-E80C-5A8A-2EA9-57CD0971E6A3}"/>
                </a:ext>
              </a:extLst>
            </p:cNvPr>
            <p:cNvSpPr>
              <a:spLocks noChangeArrowheads="1"/>
            </p:cNvSpPr>
            <p:nvPr/>
          </p:nvSpPr>
          <p:spPr bwMode="auto">
            <a:xfrm>
              <a:off x="5360" y="1296"/>
              <a:ext cx="79"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8" name="Oval 24">
              <a:extLst>
                <a:ext uri="{FF2B5EF4-FFF2-40B4-BE49-F238E27FC236}">
                  <a16:creationId xmlns:a16="http://schemas.microsoft.com/office/drawing/2014/main" id="{A892896F-9F6A-5E6E-61F6-7E352674D1D6}"/>
                </a:ext>
              </a:extLst>
            </p:cNvPr>
            <p:cNvSpPr>
              <a:spLocks noChangeArrowheads="1"/>
            </p:cNvSpPr>
            <p:nvPr/>
          </p:nvSpPr>
          <p:spPr bwMode="auto">
            <a:xfrm>
              <a:off x="5472" y="1296"/>
              <a:ext cx="79"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9" name="Oval 25">
              <a:extLst>
                <a:ext uri="{FF2B5EF4-FFF2-40B4-BE49-F238E27FC236}">
                  <a16:creationId xmlns:a16="http://schemas.microsoft.com/office/drawing/2014/main" id="{6E5B8A71-C512-9B82-0524-6952957148D9}"/>
                </a:ext>
              </a:extLst>
            </p:cNvPr>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0" name="Oval 26">
              <a:extLst>
                <a:ext uri="{FF2B5EF4-FFF2-40B4-BE49-F238E27FC236}">
                  <a16:creationId xmlns:a16="http://schemas.microsoft.com/office/drawing/2014/main" id="{3309C00C-DC8D-058A-EE57-2AE5B9099EB3}"/>
                </a:ext>
              </a:extLst>
            </p:cNvPr>
            <p:cNvSpPr>
              <a:spLocks noChangeArrowheads="1"/>
            </p:cNvSpPr>
            <p:nvPr/>
          </p:nvSpPr>
          <p:spPr bwMode="auto">
            <a:xfrm>
              <a:off x="5248" y="1408"/>
              <a:ext cx="79"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1" name="Oval 27">
              <a:extLst>
                <a:ext uri="{FF2B5EF4-FFF2-40B4-BE49-F238E27FC236}">
                  <a16:creationId xmlns:a16="http://schemas.microsoft.com/office/drawing/2014/main" id="{654D8B5F-15A5-2A7E-EAE2-B3A406F6215E}"/>
                </a:ext>
              </a:extLst>
            </p:cNvPr>
            <p:cNvSpPr>
              <a:spLocks noChangeArrowheads="1"/>
            </p:cNvSpPr>
            <p:nvPr/>
          </p:nvSpPr>
          <p:spPr bwMode="auto">
            <a:xfrm>
              <a:off x="5360" y="1408"/>
              <a:ext cx="79"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2" name="Oval 28">
              <a:extLst>
                <a:ext uri="{FF2B5EF4-FFF2-40B4-BE49-F238E27FC236}">
                  <a16:creationId xmlns:a16="http://schemas.microsoft.com/office/drawing/2014/main" id="{D8AA3C45-1230-A621-49BA-346564D3F834}"/>
                </a:ext>
              </a:extLst>
            </p:cNvPr>
            <p:cNvSpPr>
              <a:spLocks noChangeArrowheads="1"/>
            </p:cNvSpPr>
            <p:nvPr/>
          </p:nvSpPr>
          <p:spPr bwMode="auto">
            <a:xfrm>
              <a:off x="5472" y="1408"/>
              <a:ext cx="79"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3" name="Oval 29">
              <a:extLst>
                <a:ext uri="{FF2B5EF4-FFF2-40B4-BE49-F238E27FC236}">
                  <a16:creationId xmlns:a16="http://schemas.microsoft.com/office/drawing/2014/main" id="{F3F56595-CE1B-DEEB-4681-F9CADE998D39}"/>
                </a:ext>
              </a:extLst>
            </p:cNvPr>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4" name="Oval 30">
              <a:extLst>
                <a:ext uri="{FF2B5EF4-FFF2-40B4-BE49-F238E27FC236}">
                  <a16:creationId xmlns:a16="http://schemas.microsoft.com/office/drawing/2014/main" id="{E15D1CD4-FB71-9588-1111-3492C8F1A97F}"/>
                </a:ext>
              </a:extLst>
            </p:cNvPr>
            <p:cNvSpPr>
              <a:spLocks noChangeArrowheads="1"/>
            </p:cNvSpPr>
            <p:nvPr/>
          </p:nvSpPr>
          <p:spPr bwMode="auto">
            <a:xfrm>
              <a:off x="5136" y="1520"/>
              <a:ext cx="80" cy="7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 name="Oval 31">
              <a:extLst>
                <a:ext uri="{FF2B5EF4-FFF2-40B4-BE49-F238E27FC236}">
                  <a16:creationId xmlns:a16="http://schemas.microsoft.com/office/drawing/2014/main" id="{0EC8FC40-4FF4-1EE6-8B9C-B0EC5F9481EC}"/>
                </a:ext>
              </a:extLst>
            </p:cNvPr>
            <p:cNvSpPr>
              <a:spLocks noChangeArrowheads="1"/>
            </p:cNvSpPr>
            <p:nvPr/>
          </p:nvSpPr>
          <p:spPr bwMode="auto">
            <a:xfrm>
              <a:off x="5248" y="1520"/>
              <a:ext cx="79"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6" name="Oval 32">
              <a:extLst>
                <a:ext uri="{FF2B5EF4-FFF2-40B4-BE49-F238E27FC236}">
                  <a16:creationId xmlns:a16="http://schemas.microsoft.com/office/drawing/2014/main" id="{2CBA2FDA-D547-1D76-1661-810B15C85746}"/>
                </a:ext>
              </a:extLst>
            </p:cNvPr>
            <p:cNvSpPr>
              <a:spLocks noChangeArrowheads="1"/>
            </p:cNvSpPr>
            <p:nvPr/>
          </p:nvSpPr>
          <p:spPr bwMode="auto">
            <a:xfrm>
              <a:off x="5360" y="1520"/>
              <a:ext cx="79"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7" name="Oval 33">
              <a:extLst>
                <a:ext uri="{FF2B5EF4-FFF2-40B4-BE49-F238E27FC236}">
                  <a16:creationId xmlns:a16="http://schemas.microsoft.com/office/drawing/2014/main" id="{225A9254-C80F-524C-5F02-48461F870F89}"/>
                </a:ext>
              </a:extLst>
            </p:cNvPr>
            <p:cNvSpPr>
              <a:spLocks noChangeArrowheads="1"/>
            </p:cNvSpPr>
            <p:nvPr/>
          </p:nvSpPr>
          <p:spPr bwMode="auto">
            <a:xfrm>
              <a:off x="5472" y="1520"/>
              <a:ext cx="79" cy="79"/>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8" name="Oval 34">
              <a:extLst>
                <a:ext uri="{FF2B5EF4-FFF2-40B4-BE49-F238E27FC236}">
                  <a16:creationId xmlns:a16="http://schemas.microsoft.com/office/drawing/2014/main" id="{0C73AF24-6730-8B49-116A-285ACC0773A6}"/>
                </a:ext>
              </a:extLst>
            </p:cNvPr>
            <p:cNvSpPr>
              <a:spLocks noChangeArrowheads="1"/>
            </p:cNvSpPr>
            <p:nvPr/>
          </p:nvSpPr>
          <p:spPr bwMode="auto">
            <a:xfrm>
              <a:off x="5136" y="1632"/>
              <a:ext cx="80"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9" name="Oval 35">
              <a:extLst>
                <a:ext uri="{FF2B5EF4-FFF2-40B4-BE49-F238E27FC236}">
                  <a16:creationId xmlns:a16="http://schemas.microsoft.com/office/drawing/2014/main" id="{136E6794-1E42-2DE3-7FE3-E38DACEB0AD7}"/>
                </a:ext>
              </a:extLst>
            </p:cNvPr>
            <p:cNvSpPr>
              <a:spLocks noChangeArrowheads="1"/>
            </p:cNvSpPr>
            <p:nvPr/>
          </p:nvSpPr>
          <p:spPr bwMode="auto">
            <a:xfrm>
              <a:off x="5248" y="1632"/>
              <a:ext cx="79"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0" name="Oval 36">
              <a:extLst>
                <a:ext uri="{FF2B5EF4-FFF2-40B4-BE49-F238E27FC236}">
                  <a16:creationId xmlns:a16="http://schemas.microsoft.com/office/drawing/2014/main" id="{2C88F4F3-1E27-758D-5477-6D1479203B12}"/>
                </a:ext>
              </a:extLst>
            </p:cNvPr>
            <p:cNvSpPr>
              <a:spLocks noChangeArrowheads="1"/>
            </p:cNvSpPr>
            <p:nvPr/>
          </p:nvSpPr>
          <p:spPr bwMode="auto">
            <a:xfrm>
              <a:off x="5360" y="1632"/>
              <a:ext cx="79" cy="79"/>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1" name="Oval 37">
              <a:extLst>
                <a:ext uri="{FF2B5EF4-FFF2-40B4-BE49-F238E27FC236}">
                  <a16:creationId xmlns:a16="http://schemas.microsoft.com/office/drawing/2014/main" id="{70819633-6B2C-F7E8-D12D-FC326950C1F4}"/>
                </a:ext>
              </a:extLst>
            </p:cNvPr>
            <p:cNvSpPr>
              <a:spLocks noChangeArrowheads="1"/>
            </p:cNvSpPr>
            <p:nvPr/>
          </p:nvSpPr>
          <p:spPr bwMode="auto">
            <a:xfrm>
              <a:off x="5472" y="1632"/>
              <a:ext cx="79" cy="79"/>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2" name="Oval 38">
              <a:extLst>
                <a:ext uri="{FF2B5EF4-FFF2-40B4-BE49-F238E27FC236}">
                  <a16:creationId xmlns:a16="http://schemas.microsoft.com/office/drawing/2014/main" id="{F3CFF1F6-81BE-FEA2-F553-F7AE814158BF}"/>
                </a:ext>
              </a:extLst>
            </p:cNvPr>
            <p:cNvSpPr>
              <a:spLocks noChangeArrowheads="1"/>
            </p:cNvSpPr>
            <p:nvPr/>
          </p:nvSpPr>
          <p:spPr bwMode="auto">
            <a:xfrm>
              <a:off x="5248" y="1744"/>
              <a:ext cx="79"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3" name="Oval 39">
              <a:extLst>
                <a:ext uri="{FF2B5EF4-FFF2-40B4-BE49-F238E27FC236}">
                  <a16:creationId xmlns:a16="http://schemas.microsoft.com/office/drawing/2014/main" id="{9E5EC5B1-B7BF-9363-E017-E09414949F6F}"/>
                </a:ext>
              </a:extLst>
            </p:cNvPr>
            <p:cNvSpPr>
              <a:spLocks noChangeArrowheads="1"/>
            </p:cNvSpPr>
            <p:nvPr/>
          </p:nvSpPr>
          <p:spPr bwMode="auto">
            <a:xfrm>
              <a:off x="5472" y="1744"/>
              <a:ext cx="79"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Tree>
    <p:extLst>
      <p:ext uri="{BB962C8B-B14F-4D97-AF65-F5344CB8AC3E}">
        <p14:creationId xmlns:p14="http://schemas.microsoft.com/office/powerpoint/2010/main" val="922592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3900" b="1">
          <a:solidFill>
            <a:schemeClr val="tx2"/>
          </a:solidFill>
          <a:latin typeface="+mj-lt"/>
          <a:ea typeface="Arial" charset="0"/>
          <a:cs typeface="+mj-cs"/>
        </a:defRPr>
      </a:lvl1pPr>
      <a:lvl2pPr algn="l" rtl="0" eaLnBrk="0" fontAlgn="base" hangingPunct="0">
        <a:spcBef>
          <a:spcPct val="0"/>
        </a:spcBef>
        <a:spcAft>
          <a:spcPct val="0"/>
        </a:spcAft>
        <a:defRPr sz="3900" b="1">
          <a:solidFill>
            <a:schemeClr val="tx2"/>
          </a:solidFill>
          <a:latin typeface="Arial" charset="0"/>
          <a:ea typeface="Arial" charset="0"/>
          <a:cs typeface="Arial" charset="0"/>
        </a:defRPr>
      </a:lvl2pPr>
      <a:lvl3pPr algn="l" rtl="0" eaLnBrk="0" fontAlgn="base" hangingPunct="0">
        <a:spcBef>
          <a:spcPct val="0"/>
        </a:spcBef>
        <a:spcAft>
          <a:spcPct val="0"/>
        </a:spcAft>
        <a:defRPr sz="3900" b="1">
          <a:solidFill>
            <a:schemeClr val="tx2"/>
          </a:solidFill>
          <a:latin typeface="Arial" charset="0"/>
          <a:ea typeface="Arial" charset="0"/>
          <a:cs typeface="Arial" charset="0"/>
        </a:defRPr>
      </a:lvl3pPr>
      <a:lvl4pPr algn="l" rtl="0" eaLnBrk="0" fontAlgn="base" hangingPunct="0">
        <a:spcBef>
          <a:spcPct val="0"/>
        </a:spcBef>
        <a:spcAft>
          <a:spcPct val="0"/>
        </a:spcAft>
        <a:defRPr sz="3900" b="1">
          <a:solidFill>
            <a:schemeClr val="tx2"/>
          </a:solidFill>
          <a:latin typeface="Arial" charset="0"/>
          <a:ea typeface="Arial" charset="0"/>
          <a:cs typeface="Arial" charset="0"/>
        </a:defRPr>
      </a:lvl4pPr>
      <a:lvl5pPr algn="l" rtl="0" eaLnBrk="0" fontAlgn="base" hangingPunct="0">
        <a:spcBef>
          <a:spcPct val="0"/>
        </a:spcBef>
        <a:spcAft>
          <a:spcPct val="0"/>
        </a:spcAft>
        <a:defRPr sz="3900" b="1">
          <a:solidFill>
            <a:schemeClr val="tx2"/>
          </a:solidFill>
          <a:latin typeface="Arial" charset="0"/>
          <a:ea typeface="Arial" charset="0"/>
          <a:cs typeface="Arial" charset="0"/>
        </a:defRPr>
      </a:lvl5pPr>
      <a:lvl6pPr marL="457200" algn="l" rtl="0" fontAlgn="base">
        <a:spcBef>
          <a:spcPct val="0"/>
        </a:spcBef>
        <a:spcAft>
          <a:spcPct val="0"/>
        </a:spcAft>
        <a:defRPr sz="3900" b="1">
          <a:solidFill>
            <a:schemeClr val="tx2"/>
          </a:solidFill>
          <a:latin typeface="Arial" charset="0"/>
          <a:cs typeface="Arial" charset="0"/>
        </a:defRPr>
      </a:lvl6pPr>
      <a:lvl7pPr marL="914400" algn="l" rtl="0" fontAlgn="base">
        <a:spcBef>
          <a:spcPct val="0"/>
        </a:spcBef>
        <a:spcAft>
          <a:spcPct val="0"/>
        </a:spcAft>
        <a:defRPr sz="3900" b="1">
          <a:solidFill>
            <a:schemeClr val="tx2"/>
          </a:solidFill>
          <a:latin typeface="Arial" charset="0"/>
          <a:cs typeface="Arial" charset="0"/>
        </a:defRPr>
      </a:lvl7pPr>
      <a:lvl8pPr marL="1371600" algn="l" rtl="0" fontAlgn="base">
        <a:spcBef>
          <a:spcPct val="0"/>
        </a:spcBef>
        <a:spcAft>
          <a:spcPct val="0"/>
        </a:spcAft>
        <a:defRPr sz="3900" b="1">
          <a:solidFill>
            <a:schemeClr val="tx2"/>
          </a:solidFill>
          <a:latin typeface="Arial" charset="0"/>
          <a:cs typeface="Arial" charset="0"/>
        </a:defRPr>
      </a:lvl8pPr>
      <a:lvl9pPr marL="1828800" algn="l" rtl="0" fontAlgn="base">
        <a:spcBef>
          <a:spcPct val="0"/>
        </a:spcBef>
        <a:spcAft>
          <a:spcPct val="0"/>
        </a:spcAft>
        <a:defRPr sz="39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Arial" charset="0"/>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Arial" charset="0"/>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Arial" charset="0"/>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Arial" charset="0"/>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Arial" charset="0"/>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7AE69D32-EA62-B264-28B1-B6C44050F36A}"/>
              </a:ext>
            </a:extLst>
          </p:cNvPr>
          <p:cNvSpPr>
            <a:spLocks noChangeShapeType="1"/>
          </p:cNvSpPr>
          <p:nvPr/>
        </p:nvSpPr>
        <p:spPr bwMode="auto">
          <a:xfrm>
            <a:off x="106172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 name="Rectangle 3">
            <a:extLst>
              <a:ext uri="{FF2B5EF4-FFF2-40B4-BE49-F238E27FC236}">
                <a16:creationId xmlns:a16="http://schemas.microsoft.com/office/drawing/2014/main" id="{05081C89-8B96-CC2B-2262-76DB8DCC86A5}"/>
              </a:ext>
            </a:extLst>
          </p:cNvPr>
          <p:cNvSpPr>
            <a:spLocks noGrp="1" noChangeArrowheads="1"/>
          </p:cNvSpPr>
          <p:nvPr>
            <p:ph type="title"/>
          </p:nvPr>
        </p:nvSpPr>
        <p:spPr bwMode="auto">
          <a:xfrm>
            <a:off x="609600" y="122238"/>
            <a:ext cx="10058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8BD8897-61F1-57B3-3AA2-B4DCAE002540}"/>
              </a:ext>
            </a:extLst>
          </p:cNvPr>
          <p:cNvSpPr>
            <a:spLocks noGrp="1" noChangeArrowheads="1"/>
          </p:cNvSpPr>
          <p:nvPr>
            <p:ph type="body" idx="1"/>
          </p:nvPr>
        </p:nvSpPr>
        <p:spPr bwMode="auto">
          <a:xfrm>
            <a:off x="609600" y="1719263"/>
            <a:ext cx="109728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8437" name="Rectangle 5">
            <a:extLst>
              <a:ext uri="{FF2B5EF4-FFF2-40B4-BE49-F238E27FC236}">
                <a16:creationId xmlns:a16="http://schemas.microsoft.com/office/drawing/2014/main" id="{4DE0EAAC-4D64-C9D9-7367-A8413C247752}"/>
              </a:ext>
            </a:extLst>
          </p:cNvPr>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vl1pPr>
          </a:lstStyle>
          <a:p>
            <a:pPr>
              <a:defRPr/>
            </a:pPr>
            <a:endParaRPr lang="en-US" altLang="en-US"/>
          </a:p>
        </p:txBody>
      </p:sp>
      <p:sp>
        <p:nvSpPr>
          <p:cNvPr id="18438" name="Rectangle 6">
            <a:extLst>
              <a:ext uri="{FF2B5EF4-FFF2-40B4-BE49-F238E27FC236}">
                <a16:creationId xmlns:a16="http://schemas.microsoft.com/office/drawing/2014/main" id="{2091159F-DAA8-1DFF-765D-420F055E1839}"/>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vl1pPr>
          </a:lstStyle>
          <a:p>
            <a:pPr>
              <a:defRPr/>
            </a:pPr>
            <a:endParaRPr lang="en-US" altLang="en-US"/>
          </a:p>
        </p:txBody>
      </p:sp>
      <p:sp>
        <p:nvSpPr>
          <p:cNvPr id="18439" name="Rectangle 7">
            <a:extLst>
              <a:ext uri="{FF2B5EF4-FFF2-40B4-BE49-F238E27FC236}">
                <a16:creationId xmlns:a16="http://schemas.microsoft.com/office/drawing/2014/main" id="{2EE29CDC-5D05-C71E-0DD0-FD988489D4E6}"/>
              </a:ext>
            </a:extLst>
          </p:cNvPr>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1BA3214F-DE84-41F3-89FC-DE02E34C7314}" type="slidenum">
              <a:rPr lang="en-US" altLang="en-US"/>
              <a:pPr>
                <a:defRPr/>
              </a:pPr>
              <a:t>‹#›</a:t>
            </a:fld>
            <a:endParaRPr lang="en-US" altLang="en-US"/>
          </a:p>
        </p:txBody>
      </p:sp>
      <p:grpSp>
        <p:nvGrpSpPr>
          <p:cNvPr id="1032" name="Group 8">
            <a:extLst>
              <a:ext uri="{FF2B5EF4-FFF2-40B4-BE49-F238E27FC236}">
                <a16:creationId xmlns:a16="http://schemas.microsoft.com/office/drawing/2014/main" id="{652D7861-E58B-801B-5741-E30E38A7E7F4}"/>
              </a:ext>
            </a:extLst>
          </p:cNvPr>
          <p:cNvGrpSpPr>
            <a:grpSpLocks/>
          </p:cNvGrpSpPr>
          <p:nvPr/>
        </p:nvGrpSpPr>
        <p:grpSpPr bwMode="auto">
          <a:xfrm>
            <a:off x="10871200" y="152400"/>
            <a:ext cx="1055688" cy="1295400"/>
            <a:chOff x="5136" y="960"/>
            <a:chExt cx="528" cy="864"/>
          </a:xfrm>
        </p:grpSpPr>
        <p:sp>
          <p:nvSpPr>
            <p:cNvPr id="1033" name="Oval 9">
              <a:extLst>
                <a:ext uri="{FF2B5EF4-FFF2-40B4-BE49-F238E27FC236}">
                  <a16:creationId xmlns:a16="http://schemas.microsoft.com/office/drawing/2014/main" id="{D36E4C66-3EB2-B557-10B2-A11ADAAF6E6C}"/>
                </a:ext>
              </a:extLst>
            </p:cNvPr>
            <p:cNvSpPr>
              <a:spLocks noChangeArrowheads="1"/>
            </p:cNvSpPr>
            <p:nvPr/>
          </p:nvSpPr>
          <p:spPr bwMode="auto">
            <a:xfrm>
              <a:off x="5136" y="960"/>
              <a:ext cx="80"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4" name="Oval 10">
              <a:extLst>
                <a:ext uri="{FF2B5EF4-FFF2-40B4-BE49-F238E27FC236}">
                  <a16:creationId xmlns:a16="http://schemas.microsoft.com/office/drawing/2014/main" id="{971609CA-2B1A-1B96-8581-03ED5AC9FBFB}"/>
                </a:ext>
              </a:extLst>
            </p:cNvPr>
            <p:cNvSpPr>
              <a:spLocks noChangeArrowheads="1"/>
            </p:cNvSpPr>
            <p:nvPr/>
          </p:nvSpPr>
          <p:spPr bwMode="auto">
            <a:xfrm>
              <a:off x="5248" y="960"/>
              <a:ext cx="79"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5" name="Oval 11">
              <a:extLst>
                <a:ext uri="{FF2B5EF4-FFF2-40B4-BE49-F238E27FC236}">
                  <a16:creationId xmlns:a16="http://schemas.microsoft.com/office/drawing/2014/main" id="{5C031D1C-3A6A-4FF5-B545-72FFAFFB2835}"/>
                </a:ext>
              </a:extLst>
            </p:cNvPr>
            <p:cNvSpPr>
              <a:spLocks noChangeArrowheads="1"/>
            </p:cNvSpPr>
            <p:nvPr/>
          </p:nvSpPr>
          <p:spPr bwMode="auto">
            <a:xfrm>
              <a:off x="5360" y="960"/>
              <a:ext cx="77"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6" name="Oval 12">
              <a:extLst>
                <a:ext uri="{FF2B5EF4-FFF2-40B4-BE49-F238E27FC236}">
                  <a16:creationId xmlns:a16="http://schemas.microsoft.com/office/drawing/2014/main" id="{6B6C4940-4DDA-9CB1-2DE0-00AD4767D2DC}"/>
                </a:ext>
              </a:extLst>
            </p:cNvPr>
            <p:cNvSpPr>
              <a:spLocks noChangeArrowheads="1"/>
            </p:cNvSpPr>
            <p:nvPr/>
          </p:nvSpPr>
          <p:spPr bwMode="auto">
            <a:xfrm>
              <a:off x="5136" y="1072"/>
              <a:ext cx="80"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7" name="Oval 13">
              <a:extLst>
                <a:ext uri="{FF2B5EF4-FFF2-40B4-BE49-F238E27FC236}">
                  <a16:creationId xmlns:a16="http://schemas.microsoft.com/office/drawing/2014/main" id="{64101AFB-154C-A717-8D0C-BC8AD71C7F0C}"/>
                </a:ext>
              </a:extLst>
            </p:cNvPr>
            <p:cNvSpPr>
              <a:spLocks noChangeArrowheads="1"/>
            </p:cNvSpPr>
            <p:nvPr/>
          </p:nvSpPr>
          <p:spPr bwMode="auto">
            <a:xfrm>
              <a:off x="5248" y="1072"/>
              <a:ext cx="79"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8" name="Oval 14">
              <a:extLst>
                <a:ext uri="{FF2B5EF4-FFF2-40B4-BE49-F238E27FC236}">
                  <a16:creationId xmlns:a16="http://schemas.microsoft.com/office/drawing/2014/main" id="{96E24FBE-B80B-192D-8E0F-33BB614C157D}"/>
                </a:ext>
              </a:extLst>
            </p:cNvPr>
            <p:cNvSpPr>
              <a:spLocks noChangeArrowheads="1"/>
            </p:cNvSpPr>
            <p:nvPr/>
          </p:nvSpPr>
          <p:spPr bwMode="auto">
            <a:xfrm>
              <a:off x="5360" y="1072"/>
              <a:ext cx="77"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9" name="Oval 15">
              <a:extLst>
                <a:ext uri="{FF2B5EF4-FFF2-40B4-BE49-F238E27FC236}">
                  <a16:creationId xmlns:a16="http://schemas.microsoft.com/office/drawing/2014/main" id="{9FB39BD8-D523-ACB9-4EED-3CB1E9EA002B}"/>
                </a:ext>
              </a:extLst>
            </p:cNvPr>
            <p:cNvSpPr>
              <a:spLocks noChangeArrowheads="1"/>
            </p:cNvSpPr>
            <p:nvPr/>
          </p:nvSpPr>
          <p:spPr bwMode="auto">
            <a:xfrm>
              <a:off x="5472" y="1072"/>
              <a:ext cx="77" cy="7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0" name="Oval 16">
              <a:extLst>
                <a:ext uri="{FF2B5EF4-FFF2-40B4-BE49-F238E27FC236}">
                  <a16:creationId xmlns:a16="http://schemas.microsoft.com/office/drawing/2014/main" id="{590ED8AB-C811-6946-C128-E7494AC9040A}"/>
                </a:ext>
              </a:extLst>
            </p:cNvPr>
            <p:cNvSpPr>
              <a:spLocks noChangeArrowheads="1"/>
            </p:cNvSpPr>
            <p:nvPr/>
          </p:nvSpPr>
          <p:spPr bwMode="auto">
            <a:xfrm>
              <a:off x="5136" y="1184"/>
              <a:ext cx="80" cy="76"/>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1" name="Oval 17">
              <a:extLst>
                <a:ext uri="{FF2B5EF4-FFF2-40B4-BE49-F238E27FC236}">
                  <a16:creationId xmlns:a16="http://schemas.microsoft.com/office/drawing/2014/main" id="{E83D3A92-3D1E-431E-85DC-4D30F86A060E}"/>
                </a:ext>
              </a:extLst>
            </p:cNvPr>
            <p:cNvSpPr>
              <a:spLocks noChangeArrowheads="1"/>
            </p:cNvSpPr>
            <p:nvPr/>
          </p:nvSpPr>
          <p:spPr bwMode="auto">
            <a:xfrm>
              <a:off x="5248" y="1184"/>
              <a:ext cx="79" cy="76"/>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2" name="Oval 18">
              <a:extLst>
                <a:ext uri="{FF2B5EF4-FFF2-40B4-BE49-F238E27FC236}">
                  <a16:creationId xmlns:a16="http://schemas.microsoft.com/office/drawing/2014/main" id="{C73A14E2-D370-2ABF-26C7-4AD2513B625F}"/>
                </a:ext>
              </a:extLst>
            </p:cNvPr>
            <p:cNvSpPr>
              <a:spLocks noChangeArrowheads="1"/>
            </p:cNvSpPr>
            <p:nvPr/>
          </p:nvSpPr>
          <p:spPr bwMode="auto">
            <a:xfrm>
              <a:off x="5360" y="1184"/>
              <a:ext cx="77" cy="76"/>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3" name="Oval 19">
              <a:extLst>
                <a:ext uri="{FF2B5EF4-FFF2-40B4-BE49-F238E27FC236}">
                  <a16:creationId xmlns:a16="http://schemas.microsoft.com/office/drawing/2014/main" id="{E8C106B6-BAD5-21EB-E64D-B7B8C5DF9A36}"/>
                </a:ext>
              </a:extLst>
            </p:cNvPr>
            <p:cNvSpPr>
              <a:spLocks noChangeArrowheads="1"/>
            </p:cNvSpPr>
            <p:nvPr/>
          </p:nvSpPr>
          <p:spPr bwMode="auto">
            <a:xfrm>
              <a:off x="5472" y="1184"/>
              <a:ext cx="77" cy="76"/>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4" name="Oval 20">
              <a:extLst>
                <a:ext uri="{FF2B5EF4-FFF2-40B4-BE49-F238E27FC236}">
                  <a16:creationId xmlns:a16="http://schemas.microsoft.com/office/drawing/2014/main" id="{88E9CDD6-1A8B-EFEE-13D7-5BAABF9D3F61}"/>
                </a:ext>
              </a:extLst>
            </p:cNvPr>
            <p:cNvSpPr>
              <a:spLocks noChangeArrowheads="1"/>
            </p:cNvSpPr>
            <p:nvPr/>
          </p:nvSpPr>
          <p:spPr bwMode="auto">
            <a:xfrm>
              <a:off x="5584" y="1184"/>
              <a:ext cx="80" cy="76"/>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5" name="Oval 21">
              <a:extLst>
                <a:ext uri="{FF2B5EF4-FFF2-40B4-BE49-F238E27FC236}">
                  <a16:creationId xmlns:a16="http://schemas.microsoft.com/office/drawing/2014/main" id="{14332294-B0F1-AF14-E541-2A5D9EC5F54B}"/>
                </a:ext>
              </a:extLst>
            </p:cNvPr>
            <p:cNvSpPr>
              <a:spLocks noChangeArrowheads="1"/>
            </p:cNvSpPr>
            <p:nvPr/>
          </p:nvSpPr>
          <p:spPr bwMode="auto">
            <a:xfrm>
              <a:off x="5136" y="1296"/>
              <a:ext cx="80"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6" name="Oval 22">
              <a:extLst>
                <a:ext uri="{FF2B5EF4-FFF2-40B4-BE49-F238E27FC236}">
                  <a16:creationId xmlns:a16="http://schemas.microsoft.com/office/drawing/2014/main" id="{C748408F-CD3D-9FEC-9E6F-54527A8FC864}"/>
                </a:ext>
              </a:extLst>
            </p:cNvPr>
            <p:cNvSpPr>
              <a:spLocks noChangeArrowheads="1"/>
            </p:cNvSpPr>
            <p:nvPr/>
          </p:nvSpPr>
          <p:spPr bwMode="auto">
            <a:xfrm>
              <a:off x="5248" y="1296"/>
              <a:ext cx="79"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7" name="Oval 23">
              <a:extLst>
                <a:ext uri="{FF2B5EF4-FFF2-40B4-BE49-F238E27FC236}">
                  <a16:creationId xmlns:a16="http://schemas.microsoft.com/office/drawing/2014/main" id="{51BBD714-CC09-35A8-C197-0DD4A4ACA61D}"/>
                </a:ext>
              </a:extLst>
            </p:cNvPr>
            <p:cNvSpPr>
              <a:spLocks noChangeArrowheads="1"/>
            </p:cNvSpPr>
            <p:nvPr/>
          </p:nvSpPr>
          <p:spPr bwMode="auto">
            <a:xfrm>
              <a:off x="5360" y="1296"/>
              <a:ext cx="77"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8" name="Oval 24">
              <a:extLst>
                <a:ext uri="{FF2B5EF4-FFF2-40B4-BE49-F238E27FC236}">
                  <a16:creationId xmlns:a16="http://schemas.microsoft.com/office/drawing/2014/main" id="{246EBFBE-1207-1C64-9D2B-C0D21BE9BDBB}"/>
                </a:ext>
              </a:extLst>
            </p:cNvPr>
            <p:cNvSpPr>
              <a:spLocks noChangeArrowheads="1"/>
            </p:cNvSpPr>
            <p:nvPr/>
          </p:nvSpPr>
          <p:spPr bwMode="auto">
            <a:xfrm>
              <a:off x="5472" y="1296"/>
              <a:ext cx="77"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9" name="Oval 25">
              <a:extLst>
                <a:ext uri="{FF2B5EF4-FFF2-40B4-BE49-F238E27FC236}">
                  <a16:creationId xmlns:a16="http://schemas.microsoft.com/office/drawing/2014/main" id="{7BD779C8-AE0E-E5C6-078D-61D76D82D70E}"/>
                </a:ext>
              </a:extLst>
            </p:cNvPr>
            <p:cNvSpPr>
              <a:spLocks noChangeArrowheads="1"/>
            </p:cNvSpPr>
            <p:nvPr/>
          </p:nvSpPr>
          <p:spPr bwMode="auto">
            <a:xfrm>
              <a:off x="5136" y="1408"/>
              <a:ext cx="80"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0" name="Oval 26">
              <a:extLst>
                <a:ext uri="{FF2B5EF4-FFF2-40B4-BE49-F238E27FC236}">
                  <a16:creationId xmlns:a16="http://schemas.microsoft.com/office/drawing/2014/main" id="{8B6D1011-3056-802B-B899-1FFCA0969A39}"/>
                </a:ext>
              </a:extLst>
            </p:cNvPr>
            <p:cNvSpPr>
              <a:spLocks noChangeArrowheads="1"/>
            </p:cNvSpPr>
            <p:nvPr/>
          </p:nvSpPr>
          <p:spPr bwMode="auto">
            <a:xfrm>
              <a:off x="5248" y="1408"/>
              <a:ext cx="79"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1" name="Oval 27">
              <a:extLst>
                <a:ext uri="{FF2B5EF4-FFF2-40B4-BE49-F238E27FC236}">
                  <a16:creationId xmlns:a16="http://schemas.microsoft.com/office/drawing/2014/main" id="{16EDD900-C88D-F5D6-BE64-5C5EBD5CBC29}"/>
                </a:ext>
              </a:extLst>
            </p:cNvPr>
            <p:cNvSpPr>
              <a:spLocks noChangeArrowheads="1"/>
            </p:cNvSpPr>
            <p:nvPr/>
          </p:nvSpPr>
          <p:spPr bwMode="auto">
            <a:xfrm>
              <a:off x="5360" y="1408"/>
              <a:ext cx="77"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2" name="Oval 28">
              <a:extLst>
                <a:ext uri="{FF2B5EF4-FFF2-40B4-BE49-F238E27FC236}">
                  <a16:creationId xmlns:a16="http://schemas.microsoft.com/office/drawing/2014/main" id="{35F96400-05AA-AEDC-204B-E85A3056CC6F}"/>
                </a:ext>
              </a:extLst>
            </p:cNvPr>
            <p:cNvSpPr>
              <a:spLocks noChangeArrowheads="1"/>
            </p:cNvSpPr>
            <p:nvPr/>
          </p:nvSpPr>
          <p:spPr bwMode="auto">
            <a:xfrm>
              <a:off x="5472" y="1408"/>
              <a:ext cx="77"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3" name="Oval 29">
              <a:extLst>
                <a:ext uri="{FF2B5EF4-FFF2-40B4-BE49-F238E27FC236}">
                  <a16:creationId xmlns:a16="http://schemas.microsoft.com/office/drawing/2014/main" id="{05652B6C-B412-944A-3C9A-61EB39FC1952}"/>
                </a:ext>
              </a:extLst>
            </p:cNvPr>
            <p:cNvSpPr>
              <a:spLocks noChangeArrowheads="1"/>
            </p:cNvSpPr>
            <p:nvPr/>
          </p:nvSpPr>
          <p:spPr bwMode="auto">
            <a:xfrm>
              <a:off x="5584" y="1408"/>
              <a:ext cx="80"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4" name="Oval 30">
              <a:extLst>
                <a:ext uri="{FF2B5EF4-FFF2-40B4-BE49-F238E27FC236}">
                  <a16:creationId xmlns:a16="http://schemas.microsoft.com/office/drawing/2014/main" id="{7D444D4A-33F8-02C8-83F1-70E1A09B2045}"/>
                </a:ext>
              </a:extLst>
            </p:cNvPr>
            <p:cNvSpPr>
              <a:spLocks noChangeArrowheads="1"/>
            </p:cNvSpPr>
            <p:nvPr/>
          </p:nvSpPr>
          <p:spPr bwMode="auto">
            <a:xfrm>
              <a:off x="5136" y="1520"/>
              <a:ext cx="80" cy="79"/>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5" name="Oval 31">
              <a:extLst>
                <a:ext uri="{FF2B5EF4-FFF2-40B4-BE49-F238E27FC236}">
                  <a16:creationId xmlns:a16="http://schemas.microsoft.com/office/drawing/2014/main" id="{2E05831B-092A-6D1B-48C8-554FB16B6421}"/>
                </a:ext>
              </a:extLst>
            </p:cNvPr>
            <p:cNvSpPr>
              <a:spLocks noChangeArrowheads="1"/>
            </p:cNvSpPr>
            <p:nvPr/>
          </p:nvSpPr>
          <p:spPr bwMode="auto">
            <a:xfrm>
              <a:off x="5248" y="1520"/>
              <a:ext cx="79" cy="79"/>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6" name="Oval 32">
              <a:extLst>
                <a:ext uri="{FF2B5EF4-FFF2-40B4-BE49-F238E27FC236}">
                  <a16:creationId xmlns:a16="http://schemas.microsoft.com/office/drawing/2014/main" id="{516CAAF7-A2E2-50D9-D5C7-2DE7D843B472}"/>
                </a:ext>
              </a:extLst>
            </p:cNvPr>
            <p:cNvSpPr>
              <a:spLocks noChangeArrowheads="1"/>
            </p:cNvSpPr>
            <p:nvPr/>
          </p:nvSpPr>
          <p:spPr bwMode="auto">
            <a:xfrm>
              <a:off x="5360" y="1520"/>
              <a:ext cx="77" cy="79"/>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7" name="Oval 33">
              <a:extLst>
                <a:ext uri="{FF2B5EF4-FFF2-40B4-BE49-F238E27FC236}">
                  <a16:creationId xmlns:a16="http://schemas.microsoft.com/office/drawing/2014/main" id="{635D9685-C717-4903-3EE8-49337F9A745E}"/>
                </a:ext>
              </a:extLst>
            </p:cNvPr>
            <p:cNvSpPr>
              <a:spLocks noChangeArrowheads="1"/>
            </p:cNvSpPr>
            <p:nvPr/>
          </p:nvSpPr>
          <p:spPr bwMode="auto">
            <a:xfrm>
              <a:off x="5472" y="1520"/>
              <a:ext cx="77" cy="79"/>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8" name="Oval 34">
              <a:extLst>
                <a:ext uri="{FF2B5EF4-FFF2-40B4-BE49-F238E27FC236}">
                  <a16:creationId xmlns:a16="http://schemas.microsoft.com/office/drawing/2014/main" id="{77F66DEE-36B4-5633-860A-9369D2ACF4DF}"/>
                </a:ext>
              </a:extLst>
            </p:cNvPr>
            <p:cNvSpPr>
              <a:spLocks noChangeArrowheads="1"/>
            </p:cNvSpPr>
            <p:nvPr/>
          </p:nvSpPr>
          <p:spPr bwMode="auto">
            <a:xfrm>
              <a:off x="5136" y="1632"/>
              <a:ext cx="80" cy="76"/>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9" name="Oval 35">
              <a:extLst>
                <a:ext uri="{FF2B5EF4-FFF2-40B4-BE49-F238E27FC236}">
                  <a16:creationId xmlns:a16="http://schemas.microsoft.com/office/drawing/2014/main" id="{3E30C5C1-3A79-0AA4-9966-B90FA97A2F4E}"/>
                </a:ext>
              </a:extLst>
            </p:cNvPr>
            <p:cNvSpPr>
              <a:spLocks noChangeArrowheads="1"/>
            </p:cNvSpPr>
            <p:nvPr/>
          </p:nvSpPr>
          <p:spPr bwMode="auto">
            <a:xfrm>
              <a:off x="5248" y="1632"/>
              <a:ext cx="79" cy="76"/>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60" name="Oval 36">
              <a:extLst>
                <a:ext uri="{FF2B5EF4-FFF2-40B4-BE49-F238E27FC236}">
                  <a16:creationId xmlns:a16="http://schemas.microsoft.com/office/drawing/2014/main" id="{1677174D-F9E6-96ED-2048-87FFA1FDEBEE}"/>
                </a:ext>
              </a:extLst>
            </p:cNvPr>
            <p:cNvSpPr>
              <a:spLocks noChangeArrowheads="1"/>
            </p:cNvSpPr>
            <p:nvPr/>
          </p:nvSpPr>
          <p:spPr bwMode="auto">
            <a:xfrm>
              <a:off x="5360" y="1632"/>
              <a:ext cx="77" cy="76"/>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61" name="Oval 37">
              <a:extLst>
                <a:ext uri="{FF2B5EF4-FFF2-40B4-BE49-F238E27FC236}">
                  <a16:creationId xmlns:a16="http://schemas.microsoft.com/office/drawing/2014/main" id="{8DC4D33D-983B-5E45-F884-1B60446A18D2}"/>
                </a:ext>
              </a:extLst>
            </p:cNvPr>
            <p:cNvSpPr>
              <a:spLocks noChangeArrowheads="1"/>
            </p:cNvSpPr>
            <p:nvPr/>
          </p:nvSpPr>
          <p:spPr bwMode="auto">
            <a:xfrm>
              <a:off x="5472" y="1632"/>
              <a:ext cx="77" cy="76"/>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62" name="Oval 38">
              <a:extLst>
                <a:ext uri="{FF2B5EF4-FFF2-40B4-BE49-F238E27FC236}">
                  <a16:creationId xmlns:a16="http://schemas.microsoft.com/office/drawing/2014/main" id="{FFEDA2C4-E52D-8622-49DB-75853E411462}"/>
                </a:ext>
              </a:extLst>
            </p:cNvPr>
            <p:cNvSpPr>
              <a:spLocks noChangeArrowheads="1"/>
            </p:cNvSpPr>
            <p:nvPr/>
          </p:nvSpPr>
          <p:spPr bwMode="auto">
            <a:xfrm>
              <a:off x="5248" y="1744"/>
              <a:ext cx="79"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63" name="Oval 39">
              <a:extLst>
                <a:ext uri="{FF2B5EF4-FFF2-40B4-BE49-F238E27FC236}">
                  <a16:creationId xmlns:a16="http://schemas.microsoft.com/office/drawing/2014/main" id="{92B1256B-D52F-47F6-8210-5A878282A8F6}"/>
                </a:ext>
              </a:extLst>
            </p:cNvPr>
            <p:cNvSpPr>
              <a:spLocks noChangeArrowheads="1"/>
            </p:cNvSpPr>
            <p:nvPr/>
          </p:nvSpPr>
          <p:spPr bwMode="auto">
            <a:xfrm>
              <a:off x="5472" y="1744"/>
              <a:ext cx="77"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grpSp>
    </p:spTree>
    <p:extLst>
      <p:ext uri="{BB962C8B-B14F-4D97-AF65-F5344CB8AC3E}">
        <p14:creationId xmlns:p14="http://schemas.microsoft.com/office/powerpoint/2010/main" val="16084111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rtl="0" eaLnBrk="0" fontAlgn="base" hangingPunct="0">
        <a:spcBef>
          <a:spcPct val="0"/>
        </a:spcBef>
        <a:spcAft>
          <a:spcPct val="0"/>
        </a:spcAft>
        <a:defRPr sz="3900" b="1">
          <a:solidFill>
            <a:schemeClr val="tx2"/>
          </a:solidFill>
          <a:latin typeface="+mj-lt"/>
          <a:ea typeface="Arial" charset="0"/>
          <a:cs typeface="+mj-cs"/>
        </a:defRPr>
      </a:lvl1pPr>
      <a:lvl2pPr algn="l" rtl="0" eaLnBrk="0" fontAlgn="base" hangingPunct="0">
        <a:spcBef>
          <a:spcPct val="0"/>
        </a:spcBef>
        <a:spcAft>
          <a:spcPct val="0"/>
        </a:spcAft>
        <a:defRPr sz="3900" b="1">
          <a:solidFill>
            <a:schemeClr val="tx2"/>
          </a:solidFill>
          <a:latin typeface="Arial" charset="0"/>
          <a:ea typeface="Arial" charset="0"/>
          <a:cs typeface="Arial" charset="0"/>
        </a:defRPr>
      </a:lvl2pPr>
      <a:lvl3pPr algn="l" rtl="0" eaLnBrk="0" fontAlgn="base" hangingPunct="0">
        <a:spcBef>
          <a:spcPct val="0"/>
        </a:spcBef>
        <a:spcAft>
          <a:spcPct val="0"/>
        </a:spcAft>
        <a:defRPr sz="3900" b="1">
          <a:solidFill>
            <a:schemeClr val="tx2"/>
          </a:solidFill>
          <a:latin typeface="Arial" charset="0"/>
          <a:ea typeface="Arial" charset="0"/>
          <a:cs typeface="Arial" charset="0"/>
        </a:defRPr>
      </a:lvl3pPr>
      <a:lvl4pPr algn="l" rtl="0" eaLnBrk="0" fontAlgn="base" hangingPunct="0">
        <a:spcBef>
          <a:spcPct val="0"/>
        </a:spcBef>
        <a:spcAft>
          <a:spcPct val="0"/>
        </a:spcAft>
        <a:defRPr sz="3900" b="1">
          <a:solidFill>
            <a:schemeClr val="tx2"/>
          </a:solidFill>
          <a:latin typeface="Arial" charset="0"/>
          <a:ea typeface="Arial" charset="0"/>
          <a:cs typeface="Arial" charset="0"/>
        </a:defRPr>
      </a:lvl4pPr>
      <a:lvl5pPr algn="l" rtl="0" eaLnBrk="0" fontAlgn="base" hangingPunct="0">
        <a:spcBef>
          <a:spcPct val="0"/>
        </a:spcBef>
        <a:spcAft>
          <a:spcPct val="0"/>
        </a:spcAft>
        <a:defRPr sz="3900" b="1">
          <a:solidFill>
            <a:schemeClr val="tx2"/>
          </a:solidFill>
          <a:latin typeface="Arial" charset="0"/>
          <a:ea typeface="Arial" charset="0"/>
          <a:cs typeface="Arial" charset="0"/>
        </a:defRPr>
      </a:lvl5pPr>
      <a:lvl6pPr marL="457200" algn="l" rtl="0" fontAlgn="base">
        <a:spcBef>
          <a:spcPct val="0"/>
        </a:spcBef>
        <a:spcAft>
          <a:spcPct val="0"/>
        </a:spcAft>
        <a:defRPr sz="3900" b="1">
          <a:solidFill>
            <a:schemeClr val="tx2"/>
          </a:solidFill>
          <a:latin typeface="Arial" charset="0"/>
          <a:cs typeface="Arial" charset="0"/>
        </a:defRPr>
      </a:lvl6pPr>
      <a:lvl7pPr marL="914400" algn="l" rtl="0" fontAlgn="base">
        <a:spcBef>
          <a:spcPct val="0"/>
        </a:spcBef>
        <a:spcAft>
          <a:spcPct val="0"/>
        </a:spcAft>
        <a:defRPr sz="3900" b="1">
          <a:solidFill>
            <a:schemeClr val="tx2"/>
          </a:solidFill>
          <a:latin typeface="Arial" charset="0"/>
          <a:cs typeface="Arial" charset="0"/>
        </a:defRPr>
      </a:lvl7pPr>
      <a:lvl8pPr marL="1371600" algn="l" rtl="0" fontAlgn="base">
        <a:spcBef>
          <a:spcPct val="0"/>
        </a:spcBef>
        <a:spcAft>
          <a:spcPct val="0"/>
        </a:spcAft>
        <a:defRPr sz="3900" b="1">
          <a:solidFill>
            <a:schemeClr val="tx2"/>
          </a:solidFill>
          <a:latin typeface="Arial" charset="0"/>
          <a:cs typeface="Arial" charset="0"/>
        </a:defRPr>
      </a:lvl8pPr>
      <a:lvl9pPr marL="1828800" algn="l" rtl="0" fontAlgn="base">
        <a:spcBef>
          <a:spcPct val="0"/>
        </a:spcBef>
        <a:spcAft>
          <a:spcPct val="0"/>
        </a:spcAft>
        <a:defRPr sz="39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Arial" charset="0"/>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Arial" charset="0"/>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Arial" charset="0"/>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Arial" charset="0"/>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Arial" charset="0"/>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5476FCD2-B845-5B21-4135-5CC49B7585E4}"/>
              </a:ext>
            </a:extLst>
          </p:cNvPr>
          <p:cNvSpPr>
            <a:spLocks noChangeShapeType="1"/>
          </p:cNvSpPr>
          <p:nvPr/>
        </p:nvSpPr>
        <p:spPr bwMode="auto">
          <a:xfrm>
            <a:off x="106172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27" name="Rectangle 3">
            <a:extLst>
              <a:ext uri="{FF2B5EF4-FFF2-40B4-BE49-F238E27FC236}">
                <a16:creationId xmlns:a16="http://schemas.microsoft.com/office/drawing/2014/main" id="{3B482518-5095-E37D-B203-2B90F2AF62D2}"/>
              </a:ext>
            </a:extLst>
          </p:cNvPr>
          <p:cNvSpPr>
            <a:spLocks noGrp="1" noChangeArrowheads="1"/>
          </p:cNvSpPr>
          <p:nvPr>
            <p:ph type="title"/>
          </p:nvPr>
        </p:nvSpPr>
        <p:spPr bwMode="auto">
          <a:xfrm>
            <a:off x="609600" y="122238"/>
            <a:ext cx="10058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6AD49EDA-3BE6-35C3-FFCF-F59DD7092225}"/>
              </a:ext>
            </a:extLst>
          </p:cNvPr>
          <p:cNvSpPr>
            <a:spLocks noGrp="1" noChangeArrowheads="1"/>
          </p:cNvSpPr>
          <p:nvPr>
            <p:ph type="body" idx="1"/>
          </p:nvPr>
        </p:nvSpPr>
        <p:spPr bwMode="auto">
          <a:xfrm>
            <a:off x="609600" y="1719263"/>
            <a:ext cx="109728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49" name="Rectangle 5">
            <a:extLst>
              <a:ext uri="{FF2B5EF4-FFF2-40B4-BE49-F238E27FC236}">
                <a16:creationId xmlns:a16="http://schemas.microsoft.com/office/drawing/2014/main" id="{43DE50B5-D671-E178-B4DB-76A7BAD42164}"/>
              </a:ext>
            </a:extLst>
          </p:cNvPr>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charset="0"/>
                <a:cs typeface="Arial" charset="0"/>
              </a:defRPr>
            </a:lvl1pPr>
          </a:lstStyle>
          <a:p>
            <a:pPr>
              <a:defRPr/>
            </a:pPr>
            <a:endParaRPr lang="en-US" altLang="en-US"/>
          </a:p>
        </p:txBody>
      </p:sp>
      <p:sp>
        <p:nvSpPr>
          <p:cNvPr id="6150" name="Rectangle 6">
            <a:extLst>
              <a:ext uri="{FF2B5EF4-FFF2-40B4-BE49-F238E27FC236}">
                <a16:creationId xmlns:a16="http://schemas.microsoft.com/office/drawing/2014/main" id="{4C3AE69B-0F9B-B5C0-37B2-988485B390E2}"/>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charset="0"/>
                <a:cs typeface="Arial" charset="0"/>
              </a:defRPr>
            </a:lvl1pPr>
          </a:lstStyle>
          <a:p>
            <a:pPr>
              <a:defRPr/>
            </a:pPr>
            <a:endParaRPr lang="en-US" altLang="en-US"/>
          </a:p>
        </p:txBody>
      </p:sp>
      <p:sp>
        <p:nvSpPr>
          <p:cNvPr id="6151" name="Rectangle 7">
            <a:extLst>
              <a:ext uri="{FF2B5EF4-FFF2-40B4-BE49-F238E27FC236}">
                <a16:creationId xmlns:a16="http://schemas.microsoft.com/office/drawing/2014/main" id="{A540F035-BFB4-B154-36EF-B8CCB91EA4D4}"/>
              </a:ext>
            </a:extLst>
          </p:cNvPr>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fld id="{BE594CE7-AA41-42CE-9FB3-1E32C3FD2F3B}" type="slidenum">
              <a:rPr lang="en-US" altLang="en-US"/>
              <a:pPr/>
              <a:t>‹#›</a:t>
            </a:fld>
            <a:endParaRPr lang="en-US" altLang="en-US"/>
          </a:p>
        </p:txBody>
      </p:sp>
      <p:grpSp>
        <p:nvGrpSpPr>
          <p:cNvPr id="1032" name="Group 8">
            <a:extLst>
              <a:ext uri="{FF2B5EF4-FFF2-40B4-BE49-F238E27FC236}">
                <a16:creationId xmlns:a16="http://schemas.microsoft.com/office/drawing/2014/main" id="{21EE680C-8FBF-BF72-0793-72B959BA2938}"/>
              </a:ext>
            </a:extLst>
          </p:cNvPr>
          <p:cNvGrpSpPr>
            <a:grpSpLocks/>
          </p:cNvGrpSpPr>
          <p:nvPr/>
        </p:nvGrpSpPr>
        <p:grpSpPr bwMode="auto">
          <a:xfrm>
            <a:off x="10871201" y="152400"/>
            <a:ext cx="1056217" cy="1295400"/>
            <a:chOff x="5136" y="960"/>
            <a:chExt cx="528" cy="864"/>
          </a:xfrm>
        </p:grpSpPr>
        <p:sp>
          <p:nvSpPr>
            <p:cNvPr id="1033" name="Oval 9">
              <a:extLst>
                <a:ext uri="{FF2B5EF4-FFF2-40B4-BE49-F238E27FC236}">
                  <a16:creationId xmlns:a16="http://schemas.microsoft.com/office/drawing/2014/main" id="{42E5EBAA-E49C-7742-8B13-362E16417DEA}"/>
                </a:ext>
              </a:extLst>
            </p:cNvPr>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4" name="Oval 10">
              <a:extLst>
                <a:ext uri="{FF2B5EF4-FFF2-40B4-BE49-F238E27FC236}">
                  <a16:creationId xmlns:a16="http://schemas.microsoft.com/office/drawing/2014/main" id="{A47A4E01-A610-605E-1A6A-8866BF74A28E}"/>
                </a:ext>
              </a:extLst>
            </p:cNvPr>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5" name="Oval 11">
              <a:extLst>
                <a:ext uri="{FF2B5EF4-FFF2-40B4-BE49-F238E27FC236}">
                  <a16:creationId xmlns:a16="http://schemas.microsoft.com/office/drawing/2014/main" id="{AF7B4A15-1458-01BE-D511-5EB2F7FFB42D}"/>
                </a:ext>
              </a:extLst>
            </p:cNvPr>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6" name="Oval 12">
              <a:extLst>
                <a:ext uri="{FF2B5EF4-FFF2-40B4-BE49-F238E27FC236}">
                  <a16:creationId xmlns:a16="http://schemas.microsoft.com/office/drawing/2014/main" id="{4BFA06D1-C574-94DB-031E-12C03686321F}"/>
                </a:ext>
              </a:extLst>
            </p:cNvPr>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7" name="Oval 13">
              <a:extLst>
                <a:ext uri="{FF2B5EF4-FFF2-40B4-BE49-F238E27FC236}">
                  <a16:creationId xmlns:a16="http://schemas.microsoft.com/office/drawing/2014/main" id="{BCEF2FD2-83D4-E31F-E581-4FA11C539C72}"/>
                </a:ext>
              </a:extLst>
            </p:cNvPr>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8" name="Oval 14">
              <a:extLst>
                <a:ext uri="{FF2B5EF4-FFF2-40B4-BE49-F238E27FC236}">
                  <a16:creationId xmlns:a16="http://schemas.microsoft.com/office/drawing/2014/main" id="{C33A03E9-D811-B740-1483-3C2A5F51A9E9}"/>
                </a:ext>
              </a:extLst>
            </p:cNvPr>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9" name="Oval 15">
              <a:extLst>
                <a:ext uri="{FF2B5EF4-FFF2-40B4-BE49-F238E27FC236}">
                  <a16:creationId xmlns:a16="http://schemas.microsoft.com/office/drawing/2014/main" id="{5A72E96D-4906-CCEB-75D1-8DC64D239E30}"/>
                </a:ext>
              </a:extLst>
            </p:cNvPr>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0" name="Oval 16">
              <a:extLst>
                <a:ext uri="{FF2B5EF4-FFF2-40B4-BE49-F238E27FC236}">
                  <a16:creationId xmlns:a16="http://schemas.microsoft.com/office/drawing/2014/main" id="{B01FCAE8-6B2E-E388-A27C-396316658C51}"/>
                </a:ext>
              </a:extLst>
            </p:cNvPr>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1" name="Oval 17">
              <a:extLst>
                <a:ext uri="{FF2B5EF4-FFF2-40B4-BE49-F238E27FC236}">
                  <a16:creationId xmlns:a16="http://schemas.microsoft.com/office/drawing/2014/main" id="{EF69C3AE-1167-5CAF-9147-C45B1179EF43}"/>
                </a:ext>
              </a:extLst>
            </p:cNvPr>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2" name="Oval 18">
              <a:extLst>
                <a:ext uri="{FF2B5EF4-FFF2-40B4-BE49-F238E27FC236}">
                  <a16:creationId xmlns:a16="http://schemas.microsoft.com/office/drawing/2014/main" id="{2922C10C-9FA6-531F-9B00-D390E5614B8C}"/>
                </a:ext>
              </a:extLst>
            </p:cNvPr>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3" name="Oval 19">
              <a:extLst>
                <a:ext uri="{FF2B5EF4-FFF2-40B4-BE49-F238E27FC236}">
                  <a16:creationId xmlns:a16="http://schemas.microsoft.com/office/drawing/2014/main" id="{DCA1245F-E97B-3B6F-F583-EFECBB08C8DC}"/>
                </a:ext>
              </a:extLst>
            </p:cNvPr>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4" name="Oval 20">
              <a:extLst>
                <a:ext uri="{FF2B5EF4-FFF2-40B4-BE49-F238E27FC236}">
                  <a16:creationId xmlns:a16="http://schemas.microsoft.com/office/drawing/2014/main" id="{95204B45-F7F3-406B-9451-FCBBB3D764BF}"/>
                </a:ext>
              </a:extLst>
            </p:cNvPr>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5" name="Oval 21">
              <a:extLst>
                <a:ext uri="{FF2B5EF4-FFF2-40B4-BE49-F238E27FC236}">
                  <a16:creationId xmlns:a16="http://schemas.microsoft.com/office/drawing/2014/main" id="{27DC93C2-E7B4-A478-2337-B81D8D5D5157}"/>
                </a:ext>
              </a:extLst>
            </p:cNvPr>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6" name="Oval 22">
              <a:extLst>
                <a:ext uri="{FF2B5EF4-FFF2-40B4-BE49-F238E27FC236}">
                  <a16:creationId xmlns:a16="http://schemas.microsoft.com/office/drawing/2014/main" id="{8F1CE042-85D3-1ADA-0C38-A1713757E1C3}"/>
                </a:ext>
              </a:extLst>
            </p:cNvPr>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7" name="Oval 23">
              <a:extLst>
                <a:ext uri="{FF2B5EF4-FFF2-40B4-BE49-F238E27FC236}">
                  <a16:creationId xmlns:a16="http://schemas.microsoft.com/office/drawing/2014/main" id="{999296CA-F5FD-5D6F-2802-B969458F7577}"/>
                </a:ext>
              </a:extLst>
            </p:cNvPr>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8" name="Oval 24">
              <a:extLst>
                <a:ext uri="{FF2B5EF4-FFF2-40B4-BE49-F238E27FC236}">
                  <a16:creationId xmlns:a16="http://schemas.microsoft.com/office/drawing/2014/main" id="{4FA04F29-A118-7DA8-EFBC-DAFAD952CE1B}"/>
                </a:ext>
              </a:extLst>
            </p:cNvPr>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9" name="Oval 25">
              <a:extLst>
                <a:ext uri="{FF2B5EF4-FFF2-40B4-BE49-F238E27FC236}">
                  <a16:creationId xmlns:a16="http://schemas.microsoft.com/office/drawing/2014/main" id="{0D23A5D0-063D-1574-1F26-F7DEFE19BF0A}"/>
                </a:ext>
              </a:extLst>
            </p:cNvPr>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0" name="Oval 26">
              <a:extLst>
                <a:ext uri="{FF2B5EF4-FFF2-40B4-BE49-F238E27FC236}">
                  <a16:creationId xmlns:a16="http://schemas.microsoft.com/office/drawing/2014/main" id="{BB312D4D-DE8A-760E-7857-EB567798B39C}"/>
                </a:ext>
              </a:extLst>
            </p:cNvPr>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1" name="Oval 27">
              <a:extLst>
                <a:ext uri="{FF2B5EF4-FFF2-40B4-BE49-F238E27FC236}">
                  <a16:creationId xmlns:a16="http://schemas.microsoft.com/office/drawing/2014/main" id="{7224FCEA-01A7-B055-77D4-94270EA4FDA3}"/>
                </a:ext>
              </a:extLst>
            </p:cNvPr>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2" name="Oval 28">
              <a:extLst>
                <a:ext uri="{FF2B5EF4-FFF2-40B4-BE49-F238E27FC236}">
                  <a16:creationId xmlns:a16="http://schemas.microsoft.com/office/drawing/2014/main" id="{48FE2C51-2119-34F5-CC90-7026E82A2414}"/>
                </a:ext>
              </a:extLst>
            </p:cNvPr>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3" name="Oval 29">
              <a:extLst>
                <a:ext uri="{FF2B5EF4-FFF2-40B4-BE49-F238E27FC236}">
                  <a16:creationId xmlns:a16="http://schemas.microsoft.com/office/drawing/2014/main" id="{E4E9CAD3-2812-E87D-51B8-E61641DF50F6}"/>
                </a:ext>
              </a:extLst>
            </p:cNvPr>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4" name="Oval 30">
              <a:extLst>
                <a:ext uri="{FF2B5EF4-FFF2-40B4-BE49-F238E27FC236}">
                  <a16:creationId xmlns:a16="http://schemas.microsoft.com/office/drawing/2014/main" id="{CAAF7DAE-3124-20A1-BFED-DC96CF6D1728}"/>
                </a:ext>
              </a:extLst>
            </p:cNvPr>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 name="Oval 31">
              <a:extLst>
                <a:ext uri="{FF2B5EF4-FFF2-40B4-BE49-F238E27FC236}">
                  <a16:creationId xmlns:a16="http://schemas.microsoft.com/office/drawing/2014/main" id="{859932F5-B48F-1F6E-6E28-C443259DCA72}"/>
                </a:ext>
              </a:extLst>
            </p:cNvPr>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6" name="Oval 32">
              <a:extLst>
                <a:ext uri="{FF2B5EF4-FFF2-40B4-BE49-F238E27FC236}">
                  <a16:creationId xmlns:a16="http://schemas.microsoft.com/office/drawing/2014/main" id="{DBF852B0-F8E0-4477-7BC8-B3E17C933524}"/>
                </a:ext>
              </a:extLst>
            </p:cNvPr>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7" name="Oval 33">
              <a:extLst>
                <a:ext uri="{FF2B5EF4-FFF2-40B4-BE49-F238E27FC236}">
                  <a16:creationId xmlns:a16="http://schemas.microsoft.com/office/drawing/2014/main" id="{5601EF91-0824-3AC8-1BD4-5A22A9502866}"/>
                </a:ext>
              </a:extLst>
            </p:cNvPr>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8" name="Oval 34">
              <a:extLst>
                <a:ext uri="{FF2B5EF4-FFF2-40B4-BE49-F238E27FC236}">
                  <a16:creationId xmlns:a16="http://schemas.microsoft.com/office/drawing/2014/main" id="{ED53097C-47C2-29A4-429D-CFBFCD038FAE}"/>
                </a:ext>
              </a:extLst>
            </p:cNvPr>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9" name="Oval 35">
              <a:extLst>
                <a:ext uri="{FF2B5EF4-FFF2-40B4-BE49-F238E27FC236}">
                  <a16:creationId xmlns:a16="http://schemas.microsoft.com/office/drawing/2014/main" id="{179AA5A5-DA84-D10B-2A3D-CF5E5E6A0CF7}"/>
                </a:ext>
              </a:extLst>
            </p:cNvPr>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0" name="Oval 36">
              <a:extLst>
                <a:ext uri="{FF2B5EF4-FFF2-40B4-BE49-F238E27FC236}">
                  <a16:creationId xmlns:a16="http://schemas.microsoft.com/office/drawing/2014/main" id="{172DE904-6C0F-BE99-709D-21A5F2E09B36}"/>
                </a:ext>
              </a:extLst>
            </p:cNvPr>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1" name="Oval 37">
              <a:extLst>
                <a:ext uri="{FF2B5EF4-FFF2-40B4-BE49-F238E27FC236}">
                  <a16:creationId xmlns:a16="http://schemas.microsoft.com/office/drawing/2014/main" id="{FC72941C-D4CF-86AB-6F77-04F7CC593391}"/>
                </a:ext>
              </a:extLst>
            </p:cNvPr>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2" name="Oval 38">
              <a:extLst>
                <a:ext uri="{FF2B5EF4-FFF2-40B4-BE49-F238E27FC236}">
                  <a16:creationId xmlns:a16="http://schemas.microsoft.com/office/drawing/2014/main" id="{F66311BC-3A1B-9D3F-6CF6-85590CC30D98}"/>
                </a:ext>
              </a:extLst>
            </p:cNvPr>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3" name="Oval 39">
              <a:extLst>
                <a:ext uri="{FF2B5EF4-FFF2-40B4-BE49-F238E27FC236}">
                  <a16:creationId xmlns:a16="http://schemas.microsoft.com/office/drawing/2014/main" id="{933F6C51-BF1A-D2FC-0D4F-B1ADAD85F050}"/>
                </a:ext>
              </a:extLst>
            </p:cNvPr>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Tree>
    <p:extLst>
      <p:ext uri="{BB962C8B-B14F-4D97-AF65-F5344CB8AC3E}">
        <p14:creationId xmlns:p14="http://schemas.microsoft.com/office/powerpoint/2010/main" val="307019516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cs typeface="Arial" charset="0"/>
        </a:defRPr>
      </a:lvl2pPr>
      <a:lvl3pPr algn="l" rtl="0" eaLnBrk="0" fontAlgn="base" hangingPunct="0">
        <a:spcBef>
          <a:spcPct val="0"/>
        </a:spcBef>
        <a:spcAft>
          <a:spcPct val="0"/>
        </a:spcAft>
        <a:defRPr sz="3900" b="1">
          <a:solidFill>
            <a:schemeClr val="tx2"/>
          </a:solidFill>
          <a:latin typeface="Arial" charset="0"/>
          <a:cs typeface="Arial" charset="0"/>
        </a:defRPr>
      </a:lvl3pPr>
      <a:lvl4pPr algn="l" rtl="0" eaLnBrk="0" fontAlgn="base" hangingPunct="0">
        <a:spcBef>
          <a:spcPct val="0"/>
        </a:spcBef>
        <a:spcAft>
          <a:spcPct val="0"/>
        </a:spcAft>
        <a:defRPr sz="3900" b="1">
          <a:solidFill>
            <a:schemeClr val="tx2"/>
          </a:solidFill>
          <a:latin typeface="Arial" charset="0"/>
          <a:cs typeface="Arial" charset="0"/>
        </a:defRPr>
      </a:lvl4pPr>
      <a:lvl5pPr algn="l" rtl="0" eaLnBrk="0" fontAlgn="base" hangingPunct="0">
        <a:spcBef>
          <a:spcPct val="0"/>
        </a:spcBef>
        <a:spcAft>
          <a:spcPct val="0"/>
        </a:spcAft>
        <a:defRPr sz="3900" b="1">
          <a:solidFill>
            <a:schemeClr val="tx2"/>
          </a:solidFill>
          <a:latin typeface="Arial" charset="0"/>
          <a:cs typeface="Arial" charset="0"/>
        </a:defRPr>
      </a:lvl5pPr>
      <a:lvl6pPr marL="457200" algn="l" rtl="0" fontAlgn="base">
        <a:spcBef>
          <a:spcPct val="0"/>
        </a:spcBef>
        <a:spcAft>
          <a:spcPct val="0"/>
        </a:spcAft>
        <a:defRPr sz="3900" b="1">
          <a:solidFill>
            <a:schemeClr val="tx2"/>
          </a:solidFill>
          <a:latin typeface="Arial" charset="0"/>
          <a:cs typeface="Arial" charset="0"/>
        </a:defRPr>
      </a:lvl6pPr>
      <a:lvl7pPr marL="914400" algn="l" rtl="0" fontAlgn="base">
        <a:spcBef>
          <a:spcPct val="0"/>
        </a:spcBef>
        <a:spcAft>
          <a:spcPct val="0"/>
        </a:spcAft>
        <a:defRPr sz="3900" b="1">
          <a:solidFill>
            <a:schemeClr val="tx2"/>
          </a:solidFill>
          <a:latin typeface="Arial" charset="0"/>
          <a:cs typeface="Arial" charset="0"/>
        </a:defRPr>
      </a:lvl7pPr>
      <a:lvl8pPr marL="1371600" algn="l" rtl="0" fontAlgn="base">
        <a:spcBef>
          <a:spcPct val="0"/>
        </a:spcBef>
        <a:spcAft>
          <a:spcPct val="0"/>
        </a:spcAft>
        <a:defRPr sz="3900" b="1">
          <a:solidFill>
            <a:schemeClr val="tx2"/>
          </a:solidFill>
          <a:latin typeface="Arial" charset="0"/>
          <a:cs typeface="Arial" charset="0"/>
        </a:defRPr>
      </a:lvl8pPr>
      <a:lvl9pPr marL="1828800" algn="l" rtl="0" fontAlgn="base">
        <a:spcBef>
          <a:spcPct val="0"/>
        </a:spcBef>
        <a:spcAft>
          <a:spcPct val="0"/>
        </a:spcAft>
        <a:defRPr sz="39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0227" name="Rectangle 3">
            <a:extLst>
              <a:ext uri="{FF2B5EF4-FFF2-40B4-BE49-F238E27FC236}">
                <a16:creationId xmlns:a16="http://schemas.microsoft.com/office/drawing/2014/main" id="{09D3A618-4A87-572D-70B7-2D578740CBE8}"/>
              </a:ext>
            </a:extLst>
          </p:cNvPr>
          <p:cNvSpPr>
            <a:spLocks noGrp="1" noChangeArrowheads="1"/>
          </p:cNvSpPr>
          <p:nvPr>
            <p:ph type="sldNum" sz="quarter" idx="4"/>
          </p:nvPr>
        </p:nvSpPr>
        <p:spPr bwMode="auto">
          <a:xfrm>
            <a:off x="8737600" y="6248400"/>
            <a:ext cx="2844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Black" panose="020B0A04020102020204" pitchFamily="34" charset="0"/>
              </a:defRPr>
            </a:lvl1pPr>
          </a:lstStyle>
          <a:p>
            <a:fld id="{B01CB373-03CE-4D09-8C88-22E5D611A80C}" type="slidenum">
              <a:rPr lang="en-US" altLang="en-US"/>
              <a:pPr/>
              <a:t>‹#›</a:t>
            </a:fld>
            <a:endParaRPr lang="en-US" altLang="en-US"/>
          </a:p>
        </p:txBody>
      </p:sp>
      <p:grpSp>
        <p:nvGrpSpPr>
          <p:cNvPr id="1027" name="Group 4">
            <a:extLst>
              <a:ext uri="{FF2B5EF4-FFF2-40B4-BE49-F238E27FC236}">
                <a16:creationId xmlns:a16="http://schemas.microsoft.com/office/drawing/2014/main" id="{F27C1B03-BDD5-A580-ACA8-48B3CC34E3AB}"/>
              </a:ext>
            </a:extLst>
          </p:cNvPr>
          <p:cNvGrpSpPr>
            <a:grpSpLocks/>
          </p:cNvGrpSpPr>
          <p:nvPr/>
        </p:nvGrpSpPr>
        <p:grpSpPr bwMode="auto">
          <a:xfrm>
            <a:off x="0" y="0"/>
            <a:ext cx="12192000" cy="546100"/>
            <a:chOff x="0" y="0"/>
            <a:chExt cx="5760" cy="344"/>
          </a:xfrm>
        </p:grpSpPr>
        <p:sp>
          <p:nvSpPr>
            <p:cNvPr id="1030" name="Rectangle 5">
              <a:extLst>
                <a:ext uri="{FF2B5EF4-FFF2-40B4-BE49-F238E27FC236}">
                  <a16:creationId xmlns:a16="http://schemas.microsoft.com/office/drawing/2014/main" id="{79D85A06-F6E0-15AE-6042-C6C61EF1D89B}"/>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endParaRPr lang="en-US" altLang="en-US" sz="2400" b="0">
                <a:latin typeface="Times New Roman" panose="02020603050405020304" pitchFamily="18" charset="0"/>
              </a:endParaRPr>
            </a:p>
          </p:txBody>
        </p:sp>
        <p:sp>
          <p:nvSpPr>
            <p:cNvPr id="1031" name="Rectangle 6">
              <a:extLst>
                <a:ext uri="{FF2B5EF4-FFF2-40B4-BE49-F238E27FC236}">
                  <a16:creationId xmlns:a16="http://schemas.microsoft.com/office/drawing/2014/main" id="{64125481-BDFA-CCD5-B91F-3A4A16980CCE}"/>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1032" name="Rectangle 7">
              <a:extLst>
                <a:ext uri="{FF2B5EF4-FFF2-40B4-BE49-F238E27FC236}">
                  <a16:creationId xmlns:a16="http://schemas.microsoft.com/office/drawing/2014/main" id="{685D0370-6F87-CBA3-3415-C8E903DAC813}"/>
                </a:ext>
              </a:extLst>
            </p:cNvPr>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800" b="0">
                <a:solidFill>
                  <a:schemeClr val="hlink"/>
                </a:solidFill>
              </a:endParaRPr>
            </a:p>
          </p:txBody>
        </p:sp>
        <p:sp>
          <p:nvSpPr>
            <p:cNvPr id="1033" name="Rectangle 8">
              <a:extLst>
                <a:ext uri="{FF2B5EF4-FFF2-40B4-BE49-F238E27FC236}">
                  <a16:creationId xmlns:a16="http://schemas.microsoft.com/office/drawing/2014/main" id="{AC9BF7A3-8767-E89A-492E-39DEB4C8DFA4}"/>
                </a:ext>
              </a:extLst>
            </p:cNvPr>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800" b="0">
                <a:solidFill>
                  <a:schemeClr val="hlink"/>
                </a:solidFill>
              </a:endParaRPr>
            </a:p>
          </p:txBody>
        </p:sp>
        <p:sp>
          <p:nvSpPr>
            <p:cNvPr id="1034" name="Rectangle 9">
              <a:extLst>
                <a:ext uri="{FF2B5EF4-FFF2-40B4-BE49-F238E27FC236}">
                  <a16:creationId xmlns:a16="http://schemas.microsoft.com/office/drawing/2014/main" id="{ADCAC24B-B590-8FE6-855E-5AA802355152}"/>
                </a:ext>
              </a:extLst>
            </p:cNvPr>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800" b="0">
                <a:solidFill>
                  <a:schemeClr val="accent2"/>
                </a:solidFill>
              </a:endParaRPr>
            </a:p>
          </p:txBody>
        </p:sp>
        <p:sp>
          <p:nvSpPr>
            <p:cNvPr id="1035" name="Rectangle 10">
              <a:extLst>
                <a:ext uri="{FF2B5EF4-FFF2-40B4-BE49-F238E27FC236}">
                  <a16:creationId xmlns:a16="http://schemas.microsoft.com/office/drawing/2014/main" id="{1CB3CF0D-F4CC-3CF5-AA0C-EB4547DE632C}"/>
                </a:ext>
              </a:extLst>
            </p:cNvPr>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800" b="0">
                <a:solidFill>
                  <a:schemeClr val="hlink"/>
                </a:solidFill>
              </a:endParaRPr>
            </a:p>
          </p:txBody>
        </p:sp>
        <p:sp>
          <p:nvSpPr>
            <p:cNvPr id="1036" name="Rectangle 11">
              <a:extLst>
                <a:ext uri="{FF2B5EF4-FFF2-40B4-BE49-F238E27FC236}">
                  <a16:creationId xmlns:a16="http://schemas.microsoft.com/office/drawing/2014/main" id="{829CF014-C57E-9E71-613C-675AA60F3C5D}"/>
                </a:ext>
              </a:extLst>
            </p:cNvPr>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2400" b="0">
                <a:latin typeface="Times New Roman" panose="02020603050405020304" pitchFamily="18" charset="0"/>
              </a:endParaRPr>
            </a:p>
          </p:txBody>
        </p:sp>
        <p:sp>
          <p:nvSpPr>
            <p:cNvPr id="1037" name="Rectangle 12">
              <a:extLst>
                <a:ext uri="{FF2B5EF4-FFF2-40B4-BE49-F238E27FC236}">
                  <a16:creationId xmlns:a16="http://schemas.microsoft.com/office/drawing/2014/main" id="{C636FA28-8541-B249-9FF7-F35485CC4484}"/>
                </a:ext>
              </a:extLst>
            </p:cNvPr>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800" b="0">
                <a:solidFill>
                  <a:schemeClr val="accent2"/>
                </a:solidFill>
              </a:endParaRPr>
            </a:p>
          </p:txBody>
        </p:sp>
        <p:sp>
          <p:nvSpPr>
            <p:cNvPr id="1038" name="Rectangle 13">
              <a:extLst>
                <a:ext uri="{FF2B5EF4-FFF2-40B4-BE49-F238E27FC236}">
                  <a16:creationId xmlns:a16="http://schemas.microsoft.com/office/drawing/2014/main" id="{6089711B-C240-A4C8-3720-D8262398DFA4}"/>
                </a:ext>
              </a:extLst>
            </p:cNvPr>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spcBef>
                  <a:spcPct val="0"/>
                </a:spcBef>
              </a:pPr>
              <a:endParaRPr lang="en-US" altLang="en-US" sz="1800" b="0">
                <a:solidFill>
                  <a:schemeClr val="accent2"/>
                </a:solidFill>
              </a:endParaRPr>
            </a:p>
          </p:txBody>
        </p:sp>
      </p:grpSp>
      <p:sp>
        <p:nvSpPr>
          <p:cNvPr id="1028" name="Rectangle 14">
            <a:extLst>
              <a:ext uri="{FF2B5EF4-FFF2-40B4-BE49-F238E27FC236}">
                <a16:creationId xmlns:a16="http://schemas.microsoft.com/office/drawing/2014/main" id="{063E0471-238A-4A9F-99D8-7E294363041F}"/>
              </a:ext>
            </a:extLst>
          </p:cNvPr>
          <p:cNvSpPr>
            <a:spLocks noGrp="1" noChangeArrowheads="1"/>
          </p:cNvSpPr>
          <p:nvPr>
            <p:ph type="title"/>
          </p:nvPr>
        </p:nvSpPr>
        <p:spPr bwMode="auto">
          <a:xfrm>
            <a:off x="609600" y="457200"/>
            <a:ext cx="10972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Rectangle 15">
            <a:extLst>
              <a:ext uri="{FF2B5EF4-FFF2-40B4-BE49-F238E27FC236}">
                <a16:creationId xmlns:a16="http://schemas.microsoft.com/office/drawing/2014/main" id="{13A264AA-B556-671D-121D-4BBC2EBD320E}"/>
              </a:ext>
            </a:extLst>
          </p:cNvPr>
          <p:cNvSpPr>
            <a:spLocks noGrp="1" noChangeArrowheads="1"/>
          </p:cNvSpPr>
          <p:nvPr>
            <p:ph type="body" idx="1"/>
          </p:nvPr>
        </p:nvSpPr>
        <p:spPr bwMode="auto">
          <a:xfrm>
            <a:off x="609600" y="1676400"/>
            <a:ext cx="10972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11286315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dt="0"/>
  <p:txStyles>
    <p:title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D9BCB9B4-2ADC-99EA-0555-70932D726EAD}"/>
              </a:ext>
            </a:extLst>
          </p:cNvPr>
          <p:cNvSpPr>
            <a:spLocks noChangeShapeType="1"/>
          </p:cNvSpPr>
          <p:nvPr/>
        </p:nvSpPr>
        <p:spPr bwMode="auto">
          <a:xfrm>
            <a:off x="106172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27" name="Rectangle 3">
            <a:extLst>
              <a:ext uri="{FF2B5EF4-FFF2-40B4-BE49-F238E27FC236}">
                <a16:creationId xmlns:a16="http://schemas.microsoft.com/office/drawing/2014/main" id="{56819AF5-873F-F286-7D2D-44A98FA3C288}"/>
              </a:ext>
            </a:extLst>
          </p:cNvPr>
          <p:cNvSpPr>
            <a:spLocks noGrp="1" noChangeArrowheads="1"/>
          </p:cNvSpPr>
          <p:nvPr>
            <p:ph type="title"/>
          </p:nvPr>
        </p:nvSpPr>
        <p:spPr bwMode="auto">
          <a:xfrm>
            <a:off x="609600" y="122238"/>
            <a:ext cx="10058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42191860-16A7-F876-5DF7-C18D448961CF}"/>
              </a:ext>
            </a:extLst>
          </p:cNvPr>
          <p:cNvSpPr>
            <a:spLocks noGrp="1" noChangeArrowheads="1"/>
          </p:cNvSpPr>
          <p:nvPr>
            <p:ph type="body" idx="1"/>
          </p:nvPr>
        </p:nvSpPr>
        <p:spPr bwMode="auto">
          <a:xfrm>
            <a:off x="609600" y="1719263"/>
            <a:ext cx="109728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1" name="Rectangle 5">
            <a:extLst>
              <a:ext uri="{FF2B5EF4-FFF2-40B4-BE49-F238E27FC236}">
                <a16:creationId xmlns:a16="http://schemas.microsoft.com/office/drawing/2014/main" id="{537FB2AC-23FF-7C45-AB67-59D0C9274603}"/>
              </a:ext>
            </a:extLst>
          </p:cNvPr>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vl1pPr>
          </a:lstStyle>
          <a:p>
            <a:endParaRPr lang="en-US" altLang="en-US"/>
          </a:p>
        </p:txBody>
      </p:sp>
      <p:sp>
        <p:nvSpPr>
          <p:cNvPr id="4102" name="Rectangle 6">
            <a:extLst>
              <a:ext uri="{FF2B5EF4-FFF2-40B4-BE49-F238E27FC236}">
                <a16:creationId xmlns:a16="http://schemas.microsoft.com/office/drawing/2014/main" id="{E1C602B0-BE97-1548-4B08-1C112D99522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ltLang="en-US"/>
          </a:p>
        </p:txBody>
      </p:sp>
      <p:sp>
        <p:nvSpPr>
          <p:cNvPr id="4103" name="Rectangle 7">
            <a:extLst>
              <a:ext uri="{FF2B5EF4-FFF2-40B4-BE49-F238E27FC236}">
                <a16:creationId xmlns:a16="http://schemas.microsoft.com/office/drawing/2014/main" id="{AEF19C46-C34C-E661-627D-6EB861DAE080}"/>
              </a:ext>
            </a:extLst>
          </p:cNvPr>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fld id="{3AB6CAF2-41EE-45BC-83F3-C8A3E55AD728}" type="slidenum">
              <a:rPr lang="en-US" altLang="en-US"/>
              <a:pPr/>
              <a:t>‹#›</a:t>
            </a:fld>
            <a:endParaRPr lang="en-US" altLang="en-US"/>
          </a:p>
        </p:txBody>
      </p:sp>
      <p:grpSp>
        <p:nvGrpSpPr>
          <p:cNvPr id="1032" name="Group 8">
            <a:extLst>
              <a:ext uri="{FF2B5EF4-FFF2-40B4-BE49-F238E27FC236}">
                <a16:creationId xmlns:a16="http://schemas.microsoft.com/office/drawing/2014/main" id="{390C487A-9FA5-1D10-FF3D-B49F4A45BA37}"/>
              </a:ext>
            </a:extLst>
          </p:cNvPr>
          <p:cNvGrpSpPr>
            <a:grpSpLocks/>
          </p:cNvGrpSpPr>
          <p:nvPr/>
        </p:nvGrpSpPr>
        <p:grpSpPr bwMode="auto">
          <a:xfrm>
            <a:off x="10871201" y="152400"/>
            <a:ext cx="1056217" cy="1295400"/>
            <a:chOff x="5136" y="960"/>
            <a:chExt cx="528" cy="864"/>
          </a:xfrm>
        </p:grpSpPr>
        <p:sp>
          <p:nvSpPr>
            <p:cNvPr id="1033" name="Oval 9">
              <a:extLst>
                <a:ext uri="{FF2B5EF4-FFF2-40B4-BE49-F238E27FC236}">
                  <a16:creationId xmlns:a16="http://schemas.microsoft.com/office/drawing/2014/main" id="{61ED7D88-DB20-8E98-7BCF-6CEFB72157E1}"/>
                </a:ext>
              </a:extLst>
            </p:cNvPr>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4" name="Oval 10">
              <a:extLst>
                <a:ext uri="{FF2B5EF4-FFF2-40B4-BE49-F238E27FC236}">
                  <a16:creationId xmlns:a16="http://schemas.microsoft.com/office/drawing/2014/main" id="{606B3BF9-A655-5C37-3149-9F4A909A7D30}"/>
                </a:ext>
              </a:extLst>
            </p:cNvPr>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5" name="Oval 11">
              <a:extLst>
                <a:ext uri="{FF2B5EF4-FFF2-40B4-BE49-F238E27FC236}">
                  <a16:creationId xmlns:a16="http://schemas.microsoft.com/office/drawing/2014/main" id="{AC13B12A-F284-7F8F-8D4E-71AE33AFB886}"/>
                </a:ext>
              </a:extLst>
            </p:cNvPr>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6" name="Oval 12">
              <a:extLst>
                <a:ext uri="{FF2B5EF4-FFF2-40B4-BE49-F238E27FC236}">
                  <a16:creationId xmlns:a16="http://schemas.microsoft.com/office/drawing/2014/main" id="{EFDE4372-C5C1-BBF5-5839-89553A8B847D}"/>
                </a:ext>
              </a:extLst>
            </p:cNvPr>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7" name="Oval 13">
              <a:extLst>
                <a:ext uri="{FF2B5EF4-FFF2-40B4-BE49-F238E27FC236}">
                  <a16:creationId xmlns:a16="http://schemas.microsoft.com/office/drawing/2014/main" id="{E2774C1B-8AE7-1045-1CC3-56BE745D6C83}"/>
                </a:ext>
              </a:extLst>
            </p:cNvPr>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8" name="Oval 14">
              <a:extLst>
                <a:ext uri="{FF2B5EF4-FFF2-40B4-BE49-F238E27FC236}">
                  <a16:creationId xmlns:a16="http://schemas.microsoft.com/office/drawing/2014/main" id="{C02DABD0-83BD-7E7B-8BE0-8F6B19A1308D}"/>
                </a:ext>
              </a:extLst>
            </p:cNvPr>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39" name="Oval 15">
              <a:extLst>
                <a:ext uri="{FF2B5EF4-FFF2-40B4-BE49-F238E27FC236}">
                  <a16:creationId xmlns:a16="http://schemas.microsoft.com/office/drawing/2014/main" id="{312E2D01-28CA-711D-CC1B-87E39B626F39}"/>
                </a:ext>
              </a:extLst>
            </p:cNvPr>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0" name="Oval 16">
              <a:extLst>
                <a:ext uri="{FF2B5EF4-FFF2-40B4-BE49-F238E27FC236}">
                  <a16:creationId xmlns:a16="http://schemas.microsoft.com/office/drawing/2014/main" id="{C642A71B-9F80-7A5B-C7F5-CC5F8E7BC61A}"/>
                </a:ext>
              </a:extLst>
            </p:cNvPr>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1" name="Oval 17">
              <a:extLst>
                <a:ext uri="{FF2B5EF4-FFF2-40B4-BE49-F238E27FC236}">
                  <a16:creationId xmlns:a16="http://schemas.microsoft.com/office/drawing/2014/main" id="{DDA2B83D-C471-FA49-5460-A621561D3611}"/>
                </a:ext>
              </a:extLst>
            </p:cNvPr>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2" name="Oval 18">
              <a:extLst>
                <a:ext uri="{FF2B5EF4-FFF2-40B4-BE49-F238E27FC236}">
                  <a16:creationId xmlns:a16="http://schemas.microsoft.com/office/drawing/2014/main" id="{C5F95E44-80D6-28DE-A51C-9AC50B79CD95}"/>
                </a:ext>
              </a:extLst>
            </p:cNvPr>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3" name="Oval 19">
              <a:extLst>
                <a:ext uri="{FF2B5EF4-FFF2-40B4-BE49-F238E27FC236}">
                  <a16:creationId xmlns:a16="http://schemas.microsoft.com/office/drawing/2014/main" id="{1042F686-4BA8-A7D5-1B93-17E7F5466EEC}"/>
                </a:ext>
              </a:extLst>
            </p:cNvPr>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4" name="Oval 20">
              <a:extLst>
                <a:ext uri="{FF2B5EF4-FFF2-40B4-BE49-F238E27FC236}">
                  <a16:creationId xmlns:a16="http://schemas.microsoft.com/office/drawing/2014/main" id="{B8CAFB7C-03C5-CEBF-CF40-A4439E5EE83C}"/>
                </a:ext>
              </a:extLst>
            </p:cNvPr>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5" name="Oval 21">
              <a:extLst>
                <a:ext uri="{FF2B5EF4-FFF2-40B4-BE49-F238E27FC236}">
                  <a16:creationId xmlns:a16="http://schemas.microsoft.com/office/drawing/2014/main" id="{2DB55707-601A-C0D7-7EA3-0EB69984F0E9}"/>
                </a:ext>
              </a:extLst>
            </p:cNvPr>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6" name="Oval 22">
              <a:extLst>
                <a:ext uri="{FF2B5EF4-FFF2-40B4-BE49-F238E27FC236}">
                  <a16:creationId xmlns:a16="http://schemas.microsoft.com/office/drawing/2014/main" id="{710135AC-A982-CFB4-1C52-D23C56059AC7}"/>
                </a:ext>
              </a:extLst>
            </p:cNvPr>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7" name="Oval 23">
              <a:extLst>
                <a:ext uri="{FF2B5EF4-FFF2-40B4-BE49-F238E27FC236}">
                  <a16:creationId xmlns:a16="http://schemas.microsoft.com/office/drawing/2014/main" id="{06CF9D41-37E3-92E6-5D06-94094BDD0B1D}"/>
                </a:ext>
              </a:extLst>
            </p:cNvPr>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8" name="Oval 24">
              <a:extLst>
                <a:ext uri="{FF2B5EF4-FFF2-40B4-BE49-F238E27FC236}">
                  <a16:creationId xmlns:a16="http://schemas.microsoft.com/office/drawing/2014/main" id="{C76621F0-72F9-1C2B-D5A0-EEC59A7E1253}"/>
                </a:ext>
              </a:extLst>
            </p:cNvPr>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49" name="Oval 25">
              <a:extLst>
                <a:ext uri="{FF2B5EF4-FFF2-40B4-BE49-F238E27FC236}">
                  <a16:creationId xmlns:a16="http://schemas.microsoft.com/office/drawing/2014/main" id="{E35C724B-CE45-84F3-7ADD-5178CF05E372}"/>
                </a:ext>
              </a:extLst>
            </p:cNvPr>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0" name="Oval 26">
              <a:extLst>
                <a:ext uri="{FF2B5EF4-FFF2-40B4-BE49-F238E27FC236}">
                  <a16:creationId xmlns:a16="http://schemas.microsoft.com/office/drawing/2014/main" id="{4954EC2B-E02E-786B-DE9C-97D009B221F3}"/>
                </a:ext>
              </a:extLst>
            </p:cNvPr>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1" name="Oval 27">
              <a:extLst>
                <a:ext uri="{FF2B5EF4-FFF2-40B4-BE49-F238E27FC236}">
                  <a16:creationId xmlns:a16="http://schemas.microsoft.com/office/drawing/2014/main" id="{AEE27366-1573-F90E-EB3D-4510B96B41E4}"/>
                </a:ext>
              </a:extLst>
            </p:cNvPr>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2" name="Oval 28">
              <a:extLst>
                <a:ext uri="{FF2B5EF4-FFF2-40B4-BE49-F238E27FC236}">
                  <a16:creationId xmlns:a16="http://schemas.microsoft.com/office/drawing/2014/main" id="{A650159C-54F7-F87B-7687-DF53DC8E3385}"/>
                </a:ext>
              </a:extLst>
            </p:cNvPr>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3" name="Oval 29">
              <a:extLst>
                <a:ext uri="{FF2B5EF4-FFF2-40B4-BE49-F238E27FC236}">
                  <a16:creationId xmlns:a16="http://schemas.microsoft.com/office/drawing/2014/main" id="{B84C0F08-41D5-BA91-2A8C-35204AEEB4FF}"/>
                </a:ext>
              </a:extLst>
            </p:cNvPr>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4" name="Oval 30">
              <a:extLst>
                <a:ext uri="{FF2B5EF4-FFF2-40B4-BE49-F238E27FC236}">
                  <a16:creationId xmlns:a16="http://schemas.microsoft.com/office/drawing/2014/main" id="{FD4E7304-67BF-64D9-B00D-401EDD281BC1}"/>
                </a:ext>
              </a:extLst>
            </p:cNvPr>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 name="Oval 31">
              <a:extLst>
                <a:ext uri="{FF2B5EF4-FFF2-40B4-BE49-F238E27FC236}">
                  <a16:creationId xmlns:a16="http://schemas.microsoft.com/office/drawing/2014/main" id="{3DC007E5-0D96-7D2F-D296-8D6981317F77}"/>
                </a:ext>
              </a:extLst>
            </p:cNvPr>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6" name="Oval 32">
              <a:extLst>
                <a:ext uri="{FF2B5EF4-FFF2-40B4-BE49-F238E27FC236}">
                  <a16:creationId xmlns:a16="http://schemas.microsoft.com/office/drawing/2014/main" id="{C501F17E-8FDD-8394-802C-2D54EED47E31}"/>
                </a:ext>
              </a:extLst>
            </p:cNvPr>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7" name="Oval 33">
              <a:extLst>
                <a:ext uri="{FF2B5EF4-FFF2-40B4-BE49-F238E27FC236}">
                  <a16:creationId xmlns:a16="http://schemas.microsoft.com/office/drawing/2014/main" id="{E4BF6A71-23CF-F287-BC81-1FCB4BEBA520}"/>
                </a:ext>
              </a:extLst>
            </p:cNvPr>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8" name="Oval 34">
              <a:extLst>
                <a:ext uri="{FF2B5EF4-FFF2-40B4-BE49-F238E27FC236}">
                  <a16:creationId xmlns:a16="http://schemas.microsoft.com/office/drawing/2014/main" id="{DF8E558A-9A73-3429-F249-0FE90A8B9D92}"/>
                </a:ext>
              </a:extLst>
            </p:cNvPr>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9" name="Oval 35">
              <a:extLst>
                <a:ext uri="{FF2B5EF4-FFF2-40B4-BE49-F238E27FC236}">
                  <a16:creationId xmlns:a16="http://schemas.microsoft.com/office/drawing/2014/main" id="{D3803557-A815-D9E6-C0B8-88CE93D4FB58}"/>
                </a:ext>
              </a:extLst>
            </p:cNvPr>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0" name="Oval 36">
              <a:extLst>
                <a:ext uri="{FF2B5EF4-FFF2-40B4-BE49-F238E27FC236}">
                  <a16:creationId xmlns:a16="http://schemas.microsoft.com/office/drawing/2014/main" id="{56DFB3C1-E978-E33A-4D85-C77C11F426BF}"/>
                </a:ext>
              </a:extLst>
            </p:cNvPr>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1" name="Oval 37">
              <a:extLst>
                <a:ext uri="{FF2B5EF4-FFF2-40B4-BE49-F238E27FC236}">
                  <a16:creationId xmlns:a16="http://schemas.microsoft.com/office/drawing/2014/main" id="{D4CDA205-6A65-92A5-4ED1-3103BAC85F8F}"/>
                </a:ext>
              </a:extLst>
            </p:cNvPr>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2" name="Oval 38">
              <a:extLst>
                <a:ext uri="{FF2B5EF4-FFF2-40B4-BE49-F238E27FC236}">
                  <a16:creationId xmlns:a16="http://schemas.microsoft.com/office/drawing/2014/main" id="{FCEC60E6-6CD7-7964-4E72-55EA758A1D18}"/>
                </a:ext>
              </a:extLst>
            </p:cNvPr>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63" name="Oval 39">
              <a:extLst>
                <a:ext uri="{FF2B5EF4-FFF2-40B4-BE49-F238E27FC236}">
                  <a16:creationId xmlns:a16="http://schemas.microsoft.com/office/drawing/2014/main" id="{21EEA469-217C-C49D-4CE4-C5041371895D}"/>
                </a:ext>
              </a:extLst>
            </p:cNvPr>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Tree>
    <p:extLst>
      <p:ext uri="{BB962C8B-B14F-4D97-AF65-F5344CB8AC3E}">
        <p14:creationId xmlns:p14="http://schemas.microsoft.com/office/powerpoint/2010/main" val="307870114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33" r:id="rId12"/>
  </p:sldLayoutIdLst>
  <p:txStyles>
    <p:titleStyle>
      <a:lvl1pPr algn="l" rtl="0" eaLnBrk="0" fontAlgn="base" hangingPunct="0">
        <a:spcBef>
          <a:spcPct val="0"/>
        </a:spcBef>
        <a:spcAft>
          <a:spcPct val="0"/>
        </a:spcAft>
        <a:defRPr sz="3900" b="1">
          <a:solidFill>
            <a:schemeClr val="tx2"/>
          </a:solidFill>
          <a:latin typeface="+mj-lt"/>
          <a:ea typeface="Arial" charset="0"/>
          <a:cs typeface="+mj-cs"/>
        </a:defRPr>
      </a:lvl1pPr>
      <a:lvl2pPr algn="l" rtl="0" eaLnBrk="0" fontAlgn="base" hangingPunct="0">
        <a:spcBef>
          <a:spcPct val="0"/>
        </a:spcBef>
        <a:spcAft>
          <a:spcPct val="0"/>
        </a:spcAft>
        <a:defRPr sz="3900" b="1">
          <a:solidFill>
            <a:schemeClr val="tx2"/>
          </a:solidFill>
          <a:latin typeface="Arial" pitchFamily="34" charset="0"/>
          <a:ea typeface="Arial" charset="0"/>
          <a:cs typeface="Arial" pitchFamily="34" charset="0"/>
        </a:defRPr>
      </a:lvl2pPr>
      <a:lvl3pPr algn="l" rtl="0" eaLnBrk="0" fontAlgn="base" hangingPunct="0">
        <a:spcBef>
          <a:spcPct val="0"/>
        </a:spcBef>
        <a:spcAft>
          <a:spcPct val="0"/>
        </a:spcAft>
        <a:defRPr sz="3900" b="1">
          <a:solidFill>
            <a:schemeClr val="tx2"/>
          </a:solidFill>
          <a:latin typeface="Arial" pitchFamily="34" charset="0"/>
          <a:ea typeface="Arial" charset="0"/>
          <a:cs typeface="Arial" pitchFamily="34" charset="0"/>
        </a:defRPr>
      </a:lvl3pPr>
      <a:lvl4pPr algn="l" rtl="0" eaLnBrk="0" fontAlgn="base" hangingPunct="0">
        <a:spcBef>
          <a:spcPct val="0"/>
        </a:spcBef>
        <a:spcAft>
          <a:spcPct val="0"/>
        </a:spcAft>
        <a:defRPr sz="3900" b="1">
          <a:solidFill>
            <a:schemeClr val="tx2"/>
          </a:solidFill>
          <a:latin typeface="Arial" pitchFamily="34" charset="0"/>
          <a:ea typeface="Arial" charset="0"/>
          <a:cs typeface="Arial" pitchFamily="34" charset="0"/>
        </a:defRPr>
      </a:lvl4pPr>
      <a:lvl5pPr algn="l" rtl="0" eaLnBrk="0" fontAlgn="base" hangingPunct="0">
        <a:spcBef>
          <a:spcPct val="0"/>
        </a:spcBef>
        <a:spcAft>
          <a:spcPct val="0"/>
        </a:spcAft>
        <a:defRPr sz="3900" b="1">
          <a:solidFill>
            <a:schemeClr val="tx2"/>
          </a:solidFill>
          <a:latin typeface="Arial" pitchFamily="34" charset="0"/>
          <a:ea typeface="Arial" charset="0"/>
          <a:cs typeface="Arial" pitchFamily="34" charset="0"/>
        </a:defRPr>
      </a:lvl5pPr>
      <a:lvl6pPr marL="457200" algn="l" rtl="0" fontAlgn="base">
        <a:spcBef>
          <a:spcPct val="0"/>
        </a:spcBef>
        <a:spcAft>
          <a:spcPct val="0"/>
        </a:spcAft>
        <a:defRPr sz="3900" b="1">
          <a:solidFill>
            <a:schemeClr val="tx2"/>
          </a:solidFill>
          <a:latin typeface="Arial" pitchFamily="34" charset="0"/>
          <a:cs typeface="Arial" pitchFamily="34" charset="0"/>
        </a:defRPr>
      </a:lvl6pPr>
      <a:lvl7pPr marL="914400" algn="l" rtl="0" fontAlgn="base">
        <a:spcBef>
          <a:spcPct val="0"/>
        </a:spcBef>
        <a:spcAft>
          <a:spcPct val="0"/>
        </a:spcAft>
        <a:defRPr sz="3900" b="1">
          <a:solidFill>
            <a:schemeClr val="tx2"/>
          </a:solidFill>
          <a:latin typeface="Arial" pitchFamily="34" charset="0"/>
          <a:cs typeface="Arial" pitchFamily="34" charset="0"/>
        </a:defRPr>
      </a:lvl7pPr>
      <a:lvl8pPr marL="1371600" algn="l" rtl="0" fontAlgn="base">
        <a:spcBef>
          <a:spcPct val="0"/>
        </a:spcBef>
        <a:spcAft>
          <a:spcPct val="0"/>
        </a:spcAft>
        <a:defRPr sz="3900" b="1">
          <a:solidFill>
            <a:schemeClr val="tx2"/>
          </a:solidFill>
          <a:latin typeface="Arial" pitchFamily="34" charset="0"/>
          <a:cs typeface="Arial" pitchFamily="34" charset="0"/>
        </a:defRPr>
      </a:lvl8pPr>
      <a:lvl9pPr marL="1828800" algn="l" rtl="0" fontAlgn="base">
        <a:spcBef>
          <a:spcPct val="0"/>
        </a:spcBef>
        <a:spcAft>
          <a:spcPct val="0"/>
        </a:spcAft>
        <a:defRPr sz="3900" b="1">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Arial" charset="0"/>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Arial" charset="0"/>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Arial" charset="0"/>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Arial" charset="0"/>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Arial" charset="0"/>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Line 2">
            <a:extLst>
              <a:ext uri="{FF2B5EF4-FFF2-40B4-BE49-F238E27FC236}">
                <a16:creationId xmlns:a16="http://schemas.microsoft.com/office/drawing/2014/main" id="{ED799D44-B85E-7202-7FB9-5E04E0E6219D}"/>
              </a:ext>
            </a:extLst>
          </p:cNvPr>
          <p:cNvSpPr>
            <a:spLocks noChangeShapeType="1"/>
          </p:cNvSpPr>
          <p:nvPr/>
        </p:nvSpPr>
        <p:spPr bwMode="auto">
          <a:xfrm>
            <a:off x="106172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sz="1800">
              <a:latin typeface="Arial" charset="0"/>
              <a:cs typeface="Arial" charset="0"/>
            </a:endParaRPr>
          </a:p>
        </p:txBody>
      </p:sp>
      <p:sp>
        <p:nvSpPr>
          <p:cNvPr id="4099" name="Rectangle 3">
            <a:extLst>
              <a:ext uri="{FF2B5EF4-FFF2-40B4-BE49-F238E27FC236}">
                <a16:creationId xmlns:a16="http://schemas.microsoft.com/office/drawing/2014/main" id="{A26C83EE-7E85-4C7F-7290-59E8110665E2}"/>
              </a:ext>
            </a:extLst>
          </p:cNvPr>
          <p:cNvSpPr>
            <a:spLocks noGrp="1" noChangeArrowheads="1"/>
          </p:cNvSpPr>
          <p:nvPr>
            <p:ph type="title"/>
          </p:nvPr>
        </p:nvSpPr>
        <p:spPr bwMode="auto">
          <a:xfrm>
            <a:off x="609600" y="122238"/>
            <a:ext cx="10058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4100" name="Rectangle 4">
            <a:extLst>
              <a:ext uri="{FF2B5EF4-FFF2-40B4-BE49-F238E27FC236}">
                <a16:creationId xmlns:a16="http://schemas.microsoft.com/office/drawing/2014/main" id="{DB807367-E206-EA48-B5B3-810AF1199561}"/>
              </a:ext>
            </a:extLst>
          </p:cNvPr>
          <p:cNvSpPr>
            <a:spLocks noGrp="1" noChangeArrowheads="1"/>
          </p:cNvSpPr>
          <p:nvPr>
            <p:ph type="body" idx="1"/>
          </p:nvPr>
        </p:nvSpPr>
        <p:spPr bwMode="auto">
          <a:xfrm>
            <a:off x="609600" y="1719263"/>
            <a:ext cx="109728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1" name="Rectangle 5">
            <a:extLst>
              <a:ext uri="{FF2B5EF4-FFF2-40B4-BE49-F238E27FC236}">
                <a16:creationId xmlns:a16="http://schemas.microsoft.com/office/drawing/2014/main" id="{A95C50B5-62BF-CEA0-75AE-01BBE8DE8D00}"/>
              </a:ext>
            </a:extLst>
          </p:cNvPr>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000"/>
            </a:lvl1pPr>
          </a:lstStyle>
          <a:p>
            <a:endParaRPr lang="en-US" altLang="en-US"/>
          </a:p>
        </p:txBody>
      </p:sp>
      <p:sp>
        <p:nvSpPr>
          <p:cNvPr id="4102" name="Rectangle 6">
            <a:extLst>
              <a:ext uri="{FF2B5EF4-FFF2-40B4-BE49-F238E27FC236}">
                <a16:creationId xmlns:a16="http://schemas.microsoft.com/office/drawing/2014/main" id="{E71067ED-A608-7585-552C-4EA01338BEE9}"/>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ltLang="en-US"/>
          </a:p>
        </p:txBody>
      </p:sp>
      <p:sp>
        <p:nvSpPr>
          <p:cNvPr id="4103" name="Rectangle 7">
            <a:extLst>
              <a:ext uri="{FF2B5EF4-FFF2-40B4-BE49-F238E27FC236}">
                <a16:creationId xmlns:a16="http://schemas.microsoft.com/office/drawing/2014/main" id="{B9F1F342-A8CE-90F8-5E22-84126E70B36F}"/>
              </a:ext>
            </a:extLst>
          </p:cNvPr>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000"/>
            </a:lvl1pPr>
          </a:lstStyle>
          <a:p>
            <a:fld id="{AF6E4031-9C0C-42C1-B853-6F727B3FBBE7}" type="slidenum">
              <a:rPr lang="en-US" altLang="en-US"/>
              <a:pPr/>
              <a:t>‹#›</a:t>
            </a:fld>
            <a:endParaRPr lang="en-US" altLang="en-US"/>
          </a:p>
        </p:txBody>
      </p:sp>
      <p:grpSp>
        <p:nvGrpSpPr>
          <p:cNvPr id="1032" name="Group 8">
            <a:extLst>
              <a:ext uri="{FF2B5EF4-FFF2-40B4-BE49-F238E27FC236}">
                <a16:creationId xmlns:a16="http://schemas.microsoft.com/office/drawing/2014/main" id="{137BECA1-7A64-B8B7-8133-0F4F141404E5}"/>
              </a:ext>
            </a:extLst>
          </p:cNvPr>
          <p:cNvGrpSpPr>
            <a:grpSpLocks/>
          </p:cNvGrpSpPr>
          <p:nvPr/>
        </p:nvGrpSpPr>
        <p:grpSpPr bwMode="auto">
          <a:xfrm>
            <a:off x="10871201" y="152400"/>
            <a:ext cx="1056217" cy="1295400"/>
            <a:chOff x="5136" y="960"/>
            <a:chExt cx="528" cy="864"/>
          </a:xfrm>
        </p:grpSpPr>
        <p:sp>
          <p:nvSpPr>
            <p:cNvPr id="4105" name="Oval 9">
              <a:extLst>
                <a:ext uri="{FF2B5EF4-FFF2-40B4-BE49-F238E27FC236}">
                  <a16:creationId xmlns:a16="http://schemas.microsoft.com/office/drawing/2014/main" id="{4BC2D8CD-3488-96E2-5A77-72096D85E821}"/>
                </a:ext>
              </a:extLst>
            </p:cNvPr>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06" name="Oval 10">
              <a:extLst>
                <a:ext uri="{FF2B5EF4-FFF2-40B4-BE49-F238E27FC236}">
                  <a16:creationId xmlns:a16="http://schemas.microsoft.com/office/drawing/2014/main" id="{D4F1C341-4316-4998-5791-1E4EFA8D4B40}"/>
                </a:ext>
              </a:extLst>
            </p:cNvPr>
            <p:cNvSpPr>
              <a:spLocks noChangeArrowheads="1"/>
            </p:cNvSpPr>
            <p:nvPr/>
          </p:nvSpPr>
          <p:spPr bwMode="auto">
            <a:xfrm>
              <a:off x="5248" y="960"/>
              <a:ext cx="79"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07" name="Oval 11">
              <a:extLst>
                <a:ext uri="{FF2B5EF4-FFF2-40B4-BE49-F238E27FC236}">
                  <a16:creationId xmlns:a16="http://schemas.microsoft.com/office/drawing/2014/main" id="{C00B6374-DFD9-E26B-E409-D2DFEE2AD603}"/>
                </a:ext>
              </a:extLst>
            </p:cNvPr>
            <p:cNvSpPr>
              <a:spLocks noChangeArrowheads="1"/>
            </p:cNvSpPr>
            <p:nvPr/>
          </p:nvSpPr>
          <p:spPr bwMode="auto">
            <a:xfrm>
              <a:off x="5360" y="960"/>
              <a:ext cx="79"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08" name="Oval 12">
              <a:extLst>
                <a:ext uri="{FF2B5EF4-FFF2-40B4-BE49-F238E27FC236}">
                  <a16:creationId xmlns:a16="http://schemas.microsoft.com/office/drawing/2014/main" id="{EDC574CD-5970-A910-3565-F863928097F3}"/>
                </a:ext>
              </a:extLst>
            </p:cNvPr>
            <p:cNvSpPr>
              <a:spLocks noChangeArrowheads="1"/>
            </p:cNvSpPr>
            <p:nvPr/>
          </p:nvSpPr>
          <p:spPr bwMode="auto">
            <a:xfrm>
              <a:off x="5136" y="1072"/>
              <a:ext cx="80"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09" name="Oval 13">
              <a:extLst>
                <a:ext uri="{FF2B5EF4-FFF2-40B4-BE49-F238E27FC236}">
                  <a16:creationId xmlns:a16="http://schemas.microsoft.com/office/drawing/2014/main" id="{97B07C4E-C286-1137-D613-B9826324EECD}"/>
                </a:ext>
              </a:extLst>
            </p:cNvPr>
            <p:cNvSpPr>
              <a:spLocks noChangeArrowheads="1"/>
            </p:cNvSpPr>
            <p:nvPr/>
          </p:nvSpPr>
          <p:spPr bwMode="auto">
            <a:xfrm>
              <a:off x="5248" y="1072"/>
              <a:ext cx="79"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0" name="Oval 14">
              <a:extLst>
                <a:ext uri="{FF2B5EF4-FFF2-40B4-BE49-F238E27FC236}">
                  <a16:creationId xmlns:a16="http://schemas.microsoft.com/office/drawing/2014/main" id="{388165A6-B671-2CEE-00B2-C74EFAC1B22F}"/>
                </a:ext>
              </a:extLst>
            </p:cNvPr>
            <p:cNvSpPr>
              <a:spLocks noChangeArrowheads="1"/>
            </p:cNvSpPr>
            <p:nvPr/>
          </p:nvSpPr>
          <p:spPr bwMode="auto">
            <a:xfrm>
              <a:off x="5360" y="1072"/>
              <a:ext cx="79"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1" name="Oval 15">
              <a:extLst>
                <a:ext uri="{FF2B5EF4-FFF2-40B4-BE49-F238E27FC236}">
                  <a16:creationId xmlns:a16="http://schemas.microsoft.com/office/drawing/2014/main" id="{74476A71-5F10-7C07-6849-AB9AFFAD2267}"/>
                </a:ext>
              </a:extLst>
            </p:cNvPr>
            <p:cNvSpPr>
              <a:spLocks noChangeArrowheads="1"/>
            </p:cNvSpPr>
            <p:nvPr/>
          </p:nvSpPr>
          <p:spPr bwMode="auto">
            <a:xfrm>
              <a:off x="5472" y="1072"/>
              <a:ext cx="79" cy="7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2" name="Oval 16">
              <a:extLst>
                <a:ext uri="{FF2B5EF4-FFF2-40B4-BE49-F238E27FC236}">
                  <a16:creationId xmlns:a16="http://schemas.microsoft.com/office/drawing/2014/main" id="{AEF6F72B-1FCA-99BA-53DA-3045DFE0EB46}"/>
                </a:ext>
              </a:extLst>
            </p:cNvPr>
            <p:cNvSpPr>
              <a:spLocks noChangeArrowheads="1"/>
            </p:cNvSpPr>
            <p:nvPr/>
          </p:nvSpPr>
          <p:spPr bwMode="auto">
            <a:xfrm>
              <a:off x="5136" y="1184"/>
              <a:ext cx="80"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3" name="Oval 17">
              <a:extLst>
                <a:ext uri="{FF2B5EF4-FFF2-40B4-BE49-F238E27FC236}">
                  <a16:creationId xmlns:a16="http://schemas.microsoft.com/office/drawing/2014/main" id="{71346AA4-9CF1-3FEA-FDBD-025AEA76341D}"/>
                </a:ext>
              </a:extLst>
            </p:cNvPr>
            <p:cNvSpPr>
              <a:spLocks noChangeArrowheads="1"/>
            </p:cNvSpPr>
            <p:nvPr/>
          </p:nvSpPr>
          <p:spPr bwMode="auto">
            <a:xfrm>
              <a:off x="5248" y="1184"/>
              <a:ext cx="79" cy="79"/>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4" name="Oval 18">
              <a:extLst>
                <a:ext uri="{FF2B5EF4-FFF2-40B4-BE49-F238E27FC236}">
                  <a16:creationId xmlns:a16="http://schemas.microsoft.com/office/drawing/2014/main" id="{2EFF07F6-E340-D476-C7C1-0CDF6B896BD6}"/>
                </a:ext>
              </a:extLst>
            </p:cNvPr>
            <p:cNvSpPr>
              <a:spLocks noChangeArrowheads="1"/>
            </p:cNvSpPr>
            <p:nvPr/>
          </p:nvSpPr>
          <p:spPr bwMode="auto">
            <a:xfrm>
              <a:off x="5360" y="1184"/>
              <a:ext cx="79" cy="7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5" name="Oval 19">
              <a:extLst>
                <a:ext uri="{FF2B5EF4-FFF2-40B4-BE49-F238E27FC236}">
                  <a16:creationId xmlns:a16="http://schemas.microsoft.com/office/drawing/2014/main" id="{686226F8-52A3-F88E-5F4D-2703D3112965}"/>
                </a:ext>
              </a:extLst>
            </p:cNvPr>
            <p:cNvSpPr>
              <a:spLocks noChangeArrowheads="1"/>
            </p:cNvSpPr>
            <p:nvPr/>
          </p:nvSpPr>
          <p:spPr bwMode="auto">
            <a:xfrm>
              <a:off x="5472" y="1184"/>
              <a:ext cx="79" cy="7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6" name="Oval 20">
              <a:extLst>
                <a:ext uri="{FF2B5EF4-FFF2-40B4-BE49-F238E27FC236}">
                  <a16:creationId xmlns:a16="http://schemas.microsoft.com/office/drawing/2014/main" id="{FFB8898E-08F9-B650-1089-EF47388BCD6F}"/>
                </a:ext>
              </a:extLst>
            </p:cNvPr>
            <p:cNvSpPr>
              <a:spLocks noChangeArrowheads="1"/>
            </p:cNvSpPr>
            <p:nvPr/>
          </p:nvSpPr>
          <p:spPr bwMode="auto">
            <a:xfrm>
              <a:off x="5584" y="1184"/>
              <a:ext cx="80"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7" name="Oval 21">
              <a:extLst>
                <a:ext uri="{FF2B5EF4-FFF2-40B4-BE49-F238E27FC236}">
                  <a16:creationId xmlns:a16="http://schemas.microsoft.com/office/drawing/2014/main" id="{88F4C2C5-2D07-F8D2-798D-9A7CF9F73FF8}"/>
                </a:ext>
              </a:extLst>
            </p:cNvPr>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8" name="Oval 22">
              <a:extLst>
                <a:ext uri="{FF2B5EF4-FFF2-40B4-BE49-F238E27FC236}">
                  <a16:creationId xmlns:a16="http://schemas.microsoft.com/office/drawing/2014/main" id="{44F2D450-3586-EDAC-09F3-169418347909}"/>
                </a:ext>
              </a:extLst>
            </p:cNvPr>
            <p:cNvSpPr>
              <a:spLocks noChangeArrowheads="1"/>
            </p:cNvSpPr>
            <p:nvPr/>
          </p:nvSpPr>
          <p:spPr bwMode="auto">
            <a:xfrm>
              <a:off x="5248" y="1296"/>
              <a:ext cx="79"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19" name="Oval 23">
              <a:extLst>
                <a:ext uri="{FF2B5EF4-FFF2-40B4-BE49-F238E27FC236}">
                  <a16:creationId xmlns:a16="http://schemas.microsoft.com/office/drawing/2014/main" id="{2DFF32EC-C2C2-0E20-D589-7579DE5F9A23}"/>
                </a:ext>
              </a:extLst>
            </p:cNvPr>
            <p:cNvSpPr>
              <a:spLocks noChangeArrowheads="1"/>
            </p:cNvSpPr>
            <p:nvPr/>
          </p:nvSpPr>
          <p:spPr bwMode="auto">
            <a:xfrm>
              <a:off x="5360" y="1296"/>
              <a:ext cx="79"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0" name="Oval 24">
              <a:extLst>
                <a:ext uri="{FF2B5EF4-FFF2-40B4-BE49-F238E27FC236}">
                  <a16:creationId xmlns:a16="http://schemas.microsoft.com/office/drawing/2014/main" id="{E5EDB809-6109-E3DB-B91C-BCC17DE981C4}"/>
                </a:ext>
              </a:extLst>
            </p:cNvPr>
            <p:cNvSpPr>
              <a:spLocks noChangeArrowheads="1"/>
            </p:cNvSpPr>
            <p:nvPr/>
          </p:nvSpPr>
          <p:spPr bwMode="auto">
            <a:xfrm>
              <a:off x="5472" y="1296"/>
              <a:ext cx="79"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1" name="Oval 25">
              <a:extLst>
                <a:ext uri="{FF2B5EF4-FFF2-40B4-BE49-F238E27FC236}">
                  <a16:creationId xmlns:a16="http://schemas.microsoft.com/office/drawing/2014/main" id="{AA3E6F0D-F7BC-9F6F-80BF-85E2676B3129}"/>
                </a:ext>
              </a:extLst>
            </p:cNvPr>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2" name="Oval 26">
              <a:extLst>
                <a:ext uri="{FF2B5EF4-FFF2-40B4-BE49-F238E27FC236}">
                  <a16:creationId xmlns:a16="http://schemas.microsoft.com/office/drawing/2014/main" id="{0DAFD157-7A20-A330-59C3-38C9134BE70E}"/>
                </a:ext>
              </a:extLst>
            </p:cNvPr>
            <p:cNvSpPr>
              <a:spLocks noChangeArrowheads="1"/>
            </p:cNvSpPr>
            <p:nvPr/>
          </p:nvSpPr>
          <p:spPr bwMode="auto">
            <a:xfrm>
              <a:off x="5248" y="1408"/>
              <a:ext cx="79"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3" name="Oval 27">
              <a:extLst>
                <a:ext uri="{FF2B5EF4-FFF2-40B4-BE49-F238E27FC236}">
                  <a16:creationId xmlns:a16="http://schemas.microsoft.com/office/drawing/2014/main" id="{314C1C37-8DE0-85F3-381F-34D1D2F9B7C2}"/>
                </a:ext>
              </a:extLst>
            </p:cNvPr>
            <p:cNvSpPr>
              <a:spLocks noChangeArrowheads="1"/>
            </p:cNvSpPr>
            <p:nvPr/>
          </p:nvSpPr>
          <p:spPr bwMode="auto">
            <a:xfrm>
              <a:off x="5360" y="1408"/>
              <a:ext cx="79"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4" name="Oval 28">
              <a:extLst>
                <a:ext uri="{FF2B5EF4-FFF2-40B4-BE49-F238E27FC236}">
                  <a16:creationId xmlns:a16="http://schemas.microsoft.com/office/drawing/2014/main" id="{500E3972-293E-878B-9F90-E6C90BFCA8AA}"/>
                </a:ext>
              </a:extLst>
            </p:cNvPr>
            <p:cNvSpPr>
              <a:spLocks noChangeArrowheads="1"/>
            </p:cNvSpPr>
            <p:nvPr/>
          </p:nvSpPr>
          <p:spPr bwMode="auto">
            <a:xfrm>
              <a:off x="5472" y="1408"/>
              <a:ext cx="79"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5" name="Oval 29">
              <a:extLst>
                <a:ext uri="{FF2B5EF4-FFF2-40B4-BE49-F238E27FC236}">
                  <a16:creationId xmlns:a16="http://schemas.microsoft.com/office/drawing/2014/main" id="{FAA79501-43E8-289D-FA42-9E6C7A853907}"/>
                </a:ext>
              </a:extLst>
            </p:cNvPr>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6" name="Oval 30">
              <a:extLst>
                <a:ext uri="{FF2B5EF4-FFF2-40B4-BE49-F238E27FC236}">
                  <a16:creationId xmlns:a16="http://schemas.microsoft.com/office/drawing/2014/main" id="{5457E930-7EAB-0ED7-4472-B1469E58C3F8}"/>
                </a:ext>
              </a:extLst>
            </p:cNvPr>
            <p:cNvSpPr>
              <a:spLocks noChangeArrowheads="1"/>
            </p:cNvSpPr>
            <p:nvPr/>
          </p:nvSpPr>
          <p:spPr bwMode="auto">
            <a:xfrm>
              <a:off x="5136" y="1520"/>
              <a:ext cx="80" cy="79"/>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7" name="Oval 31">
              <a:extLst>
                <a:ext uri="{FF2B5EF4-FFF2-40B4-BE49-F238E27FC236}">
                  <a16:creationId xmlns:a16="http://schemas.microsoft.com/office/drawing/2014/main" id="{D41902CA-B85D-8E9B-8F03-0B26EF38480B}"/>
                </a:ext>
              </a:extLst>
            </p:cNvPr>
            <p:cNvSpPr>
              <a:spLocks noChangeArrowheads="1"/>
            </p:cNvSpPr>
            <p:nvPr/>
          </p:nvSpPr>
          <p:spPr bwMode="auto">
            <a:xfrm>
              <a:off x="5248" y="1520"/>
              <a:ext cx="79"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8" name="Oval 32">
              <a:extLst>
                <a:ext uri="{FF2B5EF4-FFF2-40B4-BE49-F238E27FC236}">
                  <a16:creationId xmlns:a16="http://schemas.microsoft.com/office/drawing/2014/main" id="{65D8F372-6EB1-5F21-6BAF-3BAB9A1940A9}"/>
                </a:ext>
              </a:extLst>
            </p:cNvPr>
            <p:cNvSpPr>
              <a:spLocks noChangeArrowheads="1"/>
            </p:cNvSpPr>
            <p:nvPr/>
          </p:nvSpPr>
          <p:spPr bwMode="auto">
            <a:xfrm>
              <a:off x="5360" y="1520"/>
              <a:ext cx="79"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29" name="Oval 33">
              <a:extLst>
                <a:ext uri="{FF2B5EF4-FFF2-40B4-BE49-F238E27FC236}">
                  <a16:creationId xmlns:a16="http://schemas.microsoft.com/office/drawing/2014/main" id="{890DB94B-729C-15E3-12B6-5B659A0FF479}"/>
                </a:ext>
              </a:extLst>
            </p:cNvPr>
            <p:cNvSpPr>
              <a:spLocks noChangeArrowheads="1"/>
            </p:cNvSpPr>
            <p:nvPr/>
          </p:nvSpPr>
          <p:spPr bwMode="auto">
            <a:xfrm>
              <a:off x="5472" y="1520"/>
              <a:ext cx="79" cy="79"/>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30" name="Oval 34">
              <a:extLst>
                <a:ext uri="{FF2B5EF4-FFF2-40B4-BE49-F238E27FC236}">
                  <a16:creationId xmlns:a16="http://schemas.microsoft.com/office/drawing/2014/main" id="{7847F7DE-35D3-9AC5-3A2E-BD63D026FB9E}"/>
                </a:ext>
              </a:extLst>
            </p:cNvPr>
            <p:cNvSpPr>
              <a:spLocks noChangeArrowheads="1"/>
            </p:cNvSpPr>
            <p:nvPr/>
          </p:nvSpPr>
          <p:spPr bwMode="auto">
            <a:xfrm>
              <a:off x="5136" y="1632"/>
              <a:ext cx="80"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31" name="Oval 35">
              <a:extLst>
                <a:ext uri="{FF2B5EF4-FFF2-40B4-BE49-F238E27FC236}">
                  <a16:creationId xmlns:a16="http://schemas.microsoft.com/office/drawing/2014/main" id="{95893551-B327-738B-17F2-399E6963B256}"/>
                </a:ext>
              </a:extLst>
            </p:cNvPr>
            <p:cNvSpPr>
              <a:spLocks noChangeArrowheads="1"/>
            </p:cNvSpPr>
            <p:nvPr/>
          </p:nvSpPr>
          <p:spPr bwMode="auto">
            <a:xfrm>
              <a:off x="5248" y="1632"/>
              <a:ext cx="79" cy="79"/>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32" name="Oval 36">
              <a:extLst>
                <a:ext uri="{FF2B5EF4-FFF2-40B4-BE49-F238E27FC236}">
                  <a16:creationId xmlns:a16="http://schemas.microsoft.com/office/drawing/2014/main" id="{61470238-B581-0676-53AC-499DF144341D}"/>
                </a:ext>
              </a:extLst>
            </p:cNvPr>
            <p:cNvSpPr>
              <a:spLocks noChangeArrowheads="1"/>
            </p:cNvSpPr>
            <p:nvPr/>
          </p:nvSpPr>
          <p:spPr bwMode="auto">
            <a:xfrm>
              <a:off x="5360" y="1632"/>
              <a:ext cx="79" cy="79"/>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33" name="Oval 37">
              <a:extLst>
                <a:ext uri="{FF2B5EF4-FFF2-40B4-BE49-F238E27FC236}">
                  <a16:creationId xmlns:a16="http://schemas.microsoft.com/office/drawing/2014/main" id="{4B5B127D-087D-078D-E4C7-6CCF01B1F4F2}"/>
                </a:ext>
              </a:extLst>
            </p:cNvPr>
            <p:cNvSpPr>
              <a:spLocks noChangeArrowheads="1"/>
            </p:cNvSpPr>
            <p:nvPr/>
          </p:nvSpPr>
          <p:spPr bwMode="auto">
            <a:xfrm>
              <a:off x="5472" y="1632"/>
              <a:ext cx="79" cy="79"/>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34" name="Oval 38">
              <a:extLst>
                <a:ext uri="{FF2B5EF4-FFF2-40B4-BE49-F238E27FC236}">
                  <a16:creationId xmlns:a16="http://schemas.microsoft.com/office/drawing/2014/main" id="{FEDDE233-DDAD-DFF3-CBF4-FBDF3C8FED80}"/>
                </a:ext>
              </a:extLst>
            </p:cNvPr>
            <p:cNvSpPr>
              <a:spLocks noChangeArrowheads="1"/>
            </p:cNvSpPr>
            <p:nvPr/>
          </p:nvSpPr>
          <p:spPr bwMode="auto">
            <a:xfrm>
              <a:off x="5248" y="1744"/>
              <a:ext cx="79"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35" name="Oval 39">
              <a:extLst>
                <a:ext uri="{FF2B5EF4-FFF2-40B4-BE49-F238E27FC236}">
                  <a16:creationId xmlns:a16="http://schemas.microsoft.com/office/drawing/2014/main" id="{B44D97F6-367B-135D-589D-94E90E65A986}"/>
                </a:ext>
              </a:extLst>
            </p:cNvPr>
            <p:cNvSpPr>
              <a:spLocks noChangeArrowheads="1"/>
            </p:cNvSpPr>
            <p:nvPr/>
          </p:nvSpPr>
          <p:spPr bwMode="auto">
            <a:xfrm>
              <a:off x="5472" y="1744"/>
              <a:ext cx="79"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Tree>
    <p:extLst>
      <p:ext uri="{BB962C8B-B14F-4D97-AF65-F5344CB8AC3E}">
        <p14:creationId xmlns:p14="http://schemas.microsoft.com/office/powerpoint/2010/main" val="155539291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rtl="0" eaLnBrk="0" fontAlgn="base" hangingPunct="0">
        <a:spcBef>
          <a:spcPct val="0"/>
        </a:spcBef>
        <a:spcAft>
          <a:spcPct val="0"/>
        </a:spcAft>
        <a:defRPr sz="3900" b="1" kern="1200">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Arial" charset="0"/>
          <a:cs typeface="Arial" charset="0"/>
        </a:defRPr>
      </a:lvl2pPr>
      <a:lvl3pPr algn="l" rtl="0" eaLnBrk="0" fontAlgn="base" hangingPunct="0">
        <a:spcBef>
          <a:spcPct val="0"/>
        </a:spcBef>
        <a:spcAft>
          <a:spcPct val="0"/>
        </a:spcAft>
        <a:defRPr sz="3900" b="1">
          <a:solidFill>
            <a:schemeClr val="tx2"/>
          </a:solidFill>
          <a:latin typeface="Arial" charset="0"/>
          <a:ea typeface="Arial" charset="0"/>
          <a:cs typeface="Arial" charset="0"/>
        </a:defRPr>
      </a:lvl3pPr>
      <a:lvl4pPr algn="l" rtl="0" eaLnBrk="0" fontAlgn="base" hangingPunct="0">
        <a:spcBef>
          <a:spcPct val="0"/>
        </a:spcBef>
        <a:spcAft>
          <a:spcPct val="0"/>
        </a:spcAft>
        <a:defRPr sz="3900" b="1">
          <a:solidFill>
            <a:schemeClr val="tx2"/>
          </a:solidFill>
          <a:latin typeface="Arial" charset="0"/>
          <a:ea typeface="Arial" charset="0"/>
          <a:cs typeface="Arial" charset="0"/>
        </a:defRPr>
      </a:lvl4pPr>
      <a:lvl5pPr algn="l" rtl="0" eaLnBrk="0" fontAlgn="base" hangingPunct="0">
        <a:spcBef>
          <a:spcPct val="0"/>
        </a:spcBef>
        <a:spcAft>
          <a:spcPct val="0"/>
        </a:spcAft>
        <a:defRPr sz="3900" b="1">
          <a:solidFill>
            <a:schemeClr val="tx2"/>
          </a:solidFill>
          <a:latin typeface="Arial" charset="0"/>
          <a:ea typeface="Arial" charset="0"/>
          <a:cs typeface="Arial" charset="0"/>
        </a:defRPr>
      </a:lvl5pPr>
      <a:lvl6pPr marL="457200" algn="l" rtl="0" fontAlgn="base">
        <a:spcBef>
          <a:spcPct val="0"/>
        </a:spcBef>
        <a:spcAft>
          <a:spcPct val="0"/>
        </a:spcAft>
        <a:defRPr sz="3900" b="1">
          <a:solidFill>
            <a:schemeClr val="tx2"/>
          </a:solidFill>
          <a:latin typeface="Arial" charset="0"/>
          <a:ea typeface="Arial" charset="0"/>
          <a:cs typeface="Arial" charset="0"/>
        </a:defRPr>
      </a:lvl6pPr>
      <a:lvl7pPr marL="914400" algn="l" rtl="0" fontAlgn="base">
        <a:spcBef>
          <a:spcPct val="0"/>
        </a:spcBef>
        <a:spcAft>
          <a:spcPct val="0"/>
        </a:spcAft>
        <a:defRPr sz="3900" b="1">
          <a:solidFill>
            <a:schemeClr val="tx2"/>
          </a:solidFill>
          <a:latin typeface="Arial" charset="0"/>
          <a:ea typeface="Arial" charset="0"/>
          <a:cs typeface="Arial" charset="0"/>
        </a:defRPr>
      </a:lvl7pPr>
      <a:lvl8pPr marL="1371600" algn="l" rtl="0" fontAlgn="base">
        <a:spcBef>
          <a:spcPct val="0"/>
        </a:spcBef>
        <a:spcAft>
          <a:spcPct val="0"/>
        </a:spcAft>
        <a:defRPr sz="3900" b="1">
          <a:solidFill>
            <a:schemeClr val="tx2"/>
          </a:solidFill>
          <a:latin typeface="Arial" charset="0"/>
          <a:ea typeface="Arial" charset="0"/>
          <a:cs typeface="Arial" charset="0"/>
        </a:defRPr>
      </a:lvl8pPr>
      <a:lvl9pPr marL="1828800" algn="l" rtl="0" fontAlgn="base">
        <a:spcBef>
          <a:spcPct val="0"/>
        </a:spcBef>
        <a:spcAft>
          <a:spcPct val="0"/>
        </a:spcAft>
        <a:defRPr sz="3900" b="1">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1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6.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65.png"/></Relationships>
</file>

<file path=ppt/slides/_rels/slide1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6.xml"/><Relationship Id="rId4" Type="http://schemas.openxmlformats.org/officeDocument/2006/relationships/image" Target="../media/image7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1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6.xml"/><Relationship Id="rId4" Type="http://schemas.openxmlformats.org/officeDocument/2006/relationships/image" Target="../media/image78.png"/></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6.xml"/><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36.xml"/><Relationship Id="rId4" Type="http://schemas.openxmlformats.org/officeDocument/2006/relationships/image" Target="../media/image8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8.png"/><Relationship Id="rId4" Type="http://schemas.microsoft.com/office/2007/relationships/hdphoto" Target="../media/hdphoto3.wdp"/></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0.xml"/></Relationships>
</file>

<file path=ppt/slides/_rels/slide2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0.xml"/></Relationships>
</file>

<file path=ppt/slides/_rels/slide2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microsoft.com/office/2007/relationships/hdphoto" Target="../media/hdphoto5.wdp"/></Relationships>
</file>

<file path=ppt/slides/_rels/slide21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oleObject" Target="../embeddings/oleObject1.bin"/><Relationship Id="rId1" Type="http://schemas.openxmlformats.org/officeDocument/2006/relationships/slideLayout" Target="../slideLayouts/slideLayout72.xml"/><Relationship Id="rId5" Type="http://schemas.openxmlformats.org/officeDocument/2006/relationships/image" Target="../media/image97.emf"/><Relationship Id="rId4" Type="http://schemas.openxmlformats.org/officeDocument/2006/relationships/oleObject" Target="../embeddings/oleObject2.bin"/></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0.xml"/></Relationships>
</file>

<file path=ppt/slides/_rels/slide2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0.xml"/></Relationships>
</file>

<file path=ppt/slides/_rels/slide2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0.xml"/></Relationships>
</file>

<file path=ppt/slides/_rels/slide2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microsoft.com/office/2007/relationships/hdphoto" Target="../media/hdphoto6.wdp"/></Relationships>
</file>

<file path=ppt/slides/_rels/slide2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0.xml"/></Relationships>
</file>

<file path=ppt/slides/_rels/slide2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0.xml"/></Relationships>
</file>

<file path=ppt/slides/_rels/slide2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0.xml"/></Relationships>
</file>

<file path=ppt/slides/_rels/slide2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0.xml"/></Relationships>
</file>

<file path=ppt/slides/_rels/slide2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0.xml"/></Relationships>
</file>

<file path=ppt/slides/_rels/slide2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0.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2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8.xml"/></Relationships>
</file>

<file path=ppt/slides/_rels/slide2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8.xml"/></Relationships>
</file>

<file path=ppt/slides/_rels/slide2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8.xml"/></Relationships>
</file>

<file path=ppt/slides/_rels/slide2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8.xml"/></Relationships>
</file>

<file path=ppt/slides/_rels/slide23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8.xml"/></Relationships>
</file>

<file path=ppt/slides/_rels/slide23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8.xml"/></Relationships>
</file>

<file path=ppt/slides/_rels/slide2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8.xml"/></Relationships>
</file>

<file path=ppt/slides/_rels/slide2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8.xml"/></Relationships>
</file>

<file path=ppt/slides/_rels/slide24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8.xml"/></Relationships>
</file>

<file path=ppt/slides/_rels/slide2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24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8.xml"/></Relationships>
</file>

<file path=ppt/slides/_rels/slide2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8.xml"/></Relationships>
</file>

<file path=ppt/slides/_rels/slide2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8.xml"/></Relationships>
</file>

<file path=ppt/slides/_rels/slide253.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5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8.xml"/></Relationships>
</file>

<file path=ppt/slides/_rels/slide2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18.png"/><Relationship Id="rId1" Type="http://schemas.openxmlformats.org/officeDocument/2006/relationships/slideLayout" Target="../slideLayouts/slideLayout58.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6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8.xml"/><Relationship Id="rId4" Type="http://schemas.openxmlformats.org/officeDocument/2006/relationships/image" Target="../media/image136.png"/></Relationships>
</file>

<file path=ppt/slides/_rels/slide2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7.xml"/><Relationship Id="rId1" Type="http://schemas.openxmlformats.org/officeDocument/2006/relationships/slideLayout" Target="../slideLayouts/slideLayout58.xml"/><Relationship Id="rId4" Type="http://schemas.openxmlformats.org/officeDocument/2006/relationships/image" Target="../media/image138.png"/></Relationships>
</file>

<file path=ppt/slides/_rels/slide2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8.xml"/></Relationships>
</file>

<file path=ppt/slides/_rels/slide26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8.xml"/></Relationships>
</file>

<file path=ppt/slides/_rels/slide26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8.xml"/></Relationships>
</file>

<file path=ppt/slides/_rels/slide26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2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58.xml"/></Relationships>
</file>

<file path=ppt/slides/_rels/slide2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58.xml"/></Relationships>
</file>

<file path=ppt/slides/_rels/slide26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8.xml"/></Relationships>
</file>

<file path=ppt/slides/_rels/slide2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8.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8.xml"/></Relationships>
</file>

<file path=ppt/slides/_rels/slide2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8.xml"/></Relationships>
</file>

<file path=ppt/slides/_rels/slide2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5.png"/><Relationship Id="rId1" Type="http://schemas.openxmlformats.org/officeDocument/2006/relationships/slideLayout" Target="../slideLayouts/slideLayout58.xml"/></Relationships>
</file>

<file path=ppt/slides/_rels/slide27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8.xml"/></Relationships>
</file>

<file path=ppt/slides/_rels/slide2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8.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8.xml"/></Relationships>
</file>

<file path=ppt/slides/_rels/slide2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58.xml"/><Relationship Id="rId4" Type="http://schemas.openxmlformats.org/officeDocument/2006/relationships/image" Target="../media/image160.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3.xml"/><Relationship Id="rId1" Type="http://schemas.openxmlformats.org/officeDocument/2006/relationships/slideLayout" Target="../slideLayouts/slideLayout58.xml"/><Relationship Id="rId4" Type="http://schemas.openxmlformats.org/officeDocument/2006/relationships/image" Target="../media/image161.png"/></Relationships>
</file>

<file path=ppt/slides/_rels/slide28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4.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9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3.xml"/></Relationships>
</file>

<file path=ppt/slides/_rels/slide29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3.xml"/></Relationships>
</file>

<file path=ppt/slides/_rels/slide29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3.xml"/></Relationships>
</file>

<file path=ppt/slides/_rels/slide29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3.xml"/></Relationships>
</file>

<file path=ppt/slides/_rels/slide29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3.xml"/></Relationships>
</file>

<file path=ppt/slides/_rels/slide29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3.xml"/></Relationships>
</file>

<file path=ppt/slides/_rels/slide29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3.xml"/></Relationships>
</file>

<file path=ppt/slides/_rels/slide29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0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3.xml"/></Relationships>
</file>

<file path=ppt/slides/_rels/slide30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6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5.xml"/><Relationship Id="rId1" Type="http://schemas.openxmlformats.org/officeDocument/2006/relationships/slideLayout" Target="../slideLayouts/slideLayout68.xml"/></Relationships>
</file>

<file path=ppt/slides/_rels/slide30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3.xml"/></Relationships>
</file>

<file path=ppt/slides/_rels/slide3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3.xml"/></Relationships>
</file>

<file path=ppt/slides/_rels/slide3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3.xml"/></Relationships>
</file>

<file path=ppt/slides/_rels/slide30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3.xml"/></Relationships>
</file>

<file path=ppt/slides/_rels/slide30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3.xml"/></Relationships>
</file>

<file path=ppt/slides/_rels/slide31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8.xml"/></Relationships>
</file>

<file path=ppt/slides/_rels/slide31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3.xml"/></Relationships>
</file>

<file path=ppt/slides/_rels/slide31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3.xml"/></Relationships>
</file>

<file path=ppt/slides/_rels/slide31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3.xml"/></Relationships>
</file>

<file path=ppt/slides/_rels/slide31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3.xml"/></Relationships>
</file>

<file path=ppt/slides/_rels/slide31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1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3.xml"/></Relationships>
</file>

<file path=ppt/slides/_rels/slide31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3.xml"/></Relationships>
</file>

<file path=ppt/slides/_rels/slide32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3.xml"/></Relationships>
</file>

<file path=ppt/slides/_rels/slide3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3.xml"/></Relationships>
</file>

<file path=ppt/slides/_rels/slide32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3.xml"/></Relationships>
</file>

<file path=ppt/slides/_rels/slide32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58.xml"/><Relationship Id="rId4" Type="http://schemas.openxmlformats.org/officeDocument/2006/relationships/image" Target="../media/image195.png"/></Relationships>
</file>

<file path=ppt/slides/_rels/slide3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58.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7.png"/><Relationship Id="rId1" Type="http://schemas.openxmlformats.org/officeDocument/2006/relationships/slideLayout" Target="../slideLayouts/slideLayout58.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3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8.xml"/></Relationships>
</file>

<file path=ppt/slides/_rels/slide33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8.xml"/></Relationships>
</file>

<file path=ppt/slides/_rels/slide3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9.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58.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4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8.xml"/></Relationships>
</file>

<file path=ppt/slides/_rels/slide34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58.xml"/></Relationships>
</file>

<file path=ppt/slides/_rels/slide34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58.xml"/></Relationships>
</file>

<file path=ppt/slides/_rels/slide34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58.xml"/></Relationships>
</file>

<file path=ppt/slides/_rels/slide34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58.xml"/></Relationships>
</file>

<file path=ppt/slides/_rels/slide34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58.xml"/></Relationships>
</file>

<file path=ppt/slides/_rels/slide35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1.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6417612-EC05-764D-E2FA-B56C1EE4166A}"/>
              </a:ext>
            </a:extLst>
          </p:cNvPr>
          <p:cNvSpPr>
            <a:spLocks noGrp="1" noChangeArrowheads="1"/>
          </p:cNvSpPr>
          <p:nvPr>
            <p:ph type="ctrTitle"/>
          </p:nvPr>
        </p:nvSpPr>
        <p:spPr>
          <a:extLst>
            <a:ext uri="{FAA26D3D-D897-4be2-8F04-BA451C77F1D7}">
              <ma14:placeholderFlag xmlns:ma14="http://schemas.microsoft.com/office/mac/drawingml/2011/main" xmlns="" val="1"/>
            </a:ext>
          </a:extLst>
        </p:spPr>
        <p:txBody>
          <a:bodyPr/>
          <a:lstStyle/>
          <a:p>
            <a:pPr eaLnBrk="1" hangingPunct="1">
              <a:defRPr/>
            </a:pPr>
            <a:r>
              <a:rPr lang="en-US" altLang="en-US"/>
              <a:t>Chương 1</a:t>
            </a:r>
          </a:p>
        </p:txBody>
      </p:sp>
      <p:sp>
        <p:nvSpPr>
          <p:cNvPr id="3075" name="Rectangle 3">
            <a:extLst>
              <a:ext uri="{FF2B5EF4-FFF2-40B4-BE49-F238E27FC236}">
                <a16:creationId xmlns:a16="http://schemas.microsoft.com/office/drawing/2014/main" id="{FD6D55EB-90B3-03B9-F6C4-F559D9FA3680}"/>
              </a:ext>
            </a:extLst>
          </p:cNvPr>
          <p:cNvSpPr>
            <a:spLocks noGrp="1" noChangeArrowheads="1"/>
          </p:cNvSpPr>
          <p:nvPr>
            <p:ph type="subTitle" idx="1"/>
          </p:nvPr>
        </p:nvSpPr>
        <p:spPr>
          <a:extLst>
            <a:ext uri="{FAA26D3D-D897-4be2-8F04-BA451C77F1D7}">
              <ma14:placeholderFlag xmlns:ma14="http://schemas.microsoft.com/office/mac/drawingml/2011/main" xmlns="" val="1"/>
            </a:ext>
          </a:extLst>
        </p:spPr>
        <p:txBody>
          <a:bodyPr/>
          <a:lstStyle/>
          <a:p>
            <a:pPr eaLnBrk="1" hangingPunct="1"/>
            <a:r>
              <a:rPr lang="en-US" altLang="en-US"/>
              <a:t>Tổng quan -  </a:t>
            </a:r>
          </a:p>
          <a:p>
            <a:pPr eaLnBrk="1" hangingPunct="1"/>
            <a:r>
              <a:rPr lang="en-US" altLang="en-US"/>
              <a:t>Lập Trình Hướng Đối Tượng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3141C8A-98B5-FAC8-0F35-CBF9B45E431F}"/>
              </a:ext>
            </a:extLst>
          </p:cNvPr>
          <p:cNvSpPr>
            <a:spLocks noGrp="1" noChangeArrowheads="1"/>
          </p:cNvSpPr>
          <p:nvPr>
            <p:ph type="title"/>
          </p:nvPr>
        </p:nvSpPr>
        <p:spPr>
          <a:xfrm>
            <a:off x="609600" y="103188"/>
            <a:ext cx="10058400" cy="715010"/>
          </a:xfrm>
        </p:spPr>
        <p:txBody>
          <a:bodyPr/>
          <a:lstStyle/>
          <a:p>
            <a:pPr eaLnBrk="1" hangingPunct="1"/>
            <a:r>
              <a:rPr lang="en-US" altLang="en-US" u="sng"/>
              <a:t>Lập trình hướng đối tượng</a:t>
            </a:r>
          </a:p>
        </p:txBody>
      </p:sp>
      <p:sp>
        <p:nvSpPr>
          <p:cNvPr id="11267" name="Rectangle 3">
            <a:extLst>
              <a:ext uri="{FF2B5EF4-FFF2-40B4-BE49-F238E27FC236}">
                <a16:creationId xmlns:a16="http://schemas.microsoft.com/office/drawing/2014/main" id="{99B04C81-36C0-59B2-16B8-72887A876840}"/>
              </a:ext>
            </a:extLst>
          </p:cNvPr>
          <p:cNvSpPr>
            <a:spLocks noGrp="1" noChangeArrowheads="1"/>
          </p:cNvSpPr>
          <p:nvPr>
            <p:ph type="body" idx="1"/>
          </p:nvPr>
        </p:nvSpPr>
        <p:spPr>
          <a:xfrm>
            <a:off x="609600" y="899903"/>
            <a:ext cx="10972800" cy="4411662"/>
          </a:xfrm>
        </p:spPr>
        <p:txBody>
          <a:bodyPr/>
          <a:lstStyle/>
          <a:p>
            <a:pPr algn="just" eaLnBrk="1" hangingPunct="1"/>
            <a:r>
              <a:rPr lang="en-US" altLang="en-US"/>
              <a:t>Hình dung chương trình như một môi trường, bạn tạo ra một môi trường, trong môi trường đó, bạn tạo ra các đối tượng (Object).</a:t>
            </a:r>
          </a:p>
          <a:p>
            <a:pPr algn="just" eaLnBrk="1" hangingPunct="1"/>
            <a:r>
              <a:rPr lang="en-US" altLang="en-US"/>
              <a:t>Khi chương trình này chạy, các object này sẽ tương tác với nhau.</a:t>
            </a:r>
          </a:p>
          <a:p>
            <a:pPr lvl="1" algn="just" eaLnBrk="1" hangingPunct="1"/>
            <a:r>
              <a:rPr lang="en-US" altLang="en-US"/>
              <a:t>VD1: Một chương trình mô phỏng mạng lưới giao thông gồm các đối tượng: bản đồ, đường sá, các xe…</a:t>
            </a:r>
          </a:p>
          <a:p>
            <a:pPr marL="344487" lvl="1" indent="0" algn="just" eaLnBrk="1" hangingPunct="1">
              <a:buNone/>
            </a:pPr>
            <a:r>
              <a:rPr lang="en-US" altLang="en-US"/>
              <a:t>	Bạn thả các đối tượng này vào chương trình, mỗi đối tượng sẽ được </a:t>
            </a:r>
            <a:r>
              <a:rPr lang="en-US" altLang="en-US" b="1" i="1"/>
              <a:t>lập trình một cách khác nhau, hành xử khác nhau </a:t>
            </a:r>
            <a:r>
              <a:rPr lang="en-US" altLang="en-US"/>
              <a:t>(Mỗi xe có cách chạy nhanh – chậm, kích thước… khác nhau, xe này đụng vào xe khác [tương tác]). Mỗi object này sẽ hoạt động </a:t>
            </a:r>
            <a:r>
              <a:rPr lang="en-US" altLang="en-US" b="1" u="sng"/>
              <a:t>độc lập </a:t>
            </a:r>
            <a:r>
              <a:rPr lang="en-US" altLang="en-US"/>
              <a:t>với nhau.</a:t>
            </a:r>
          </a:p>
          <a:p>
            <a:pPr lvl="1" algn="just" eaLnBrk="1" hangingPunct="1"/>
            <a:r>
              <a:rPr lang="en-US" altLang="en-US"/>
              <a:t>VD2: Trong game, các nhân vật (~object) sẽ hành xử khác nhau (chiến đấu…) </a:t>
            </a:r>
            <a:r>
              <a:rPr lang="en-US" altLang="en-US" b="1" u="sng"/>
              <a:t>độc lập </a:t>
            </a:r>
            <a:r>
              <a:rPr lang="en-US" altLang="en-US"/>
              <a:t>nhau.</a:t>
            </a:r>
          </a:p>
        </p:txBody>
      </p:sp>
    </p:spTree>
    <p:extLst>
      <p:ext uri="{BB962C8B-B14F-4D97-AF65-F5344CB8AC3E}">
        <p14:creationId xmlns:p14="http://schemas.microsoft.com/office/powerpoint/2010/main" val="11689632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F41DD26-3D91-1D1F-ECE8-09149A810FB5}"/>
              </a:ext>
            </a:extLst>
          </p:cNvPr>
          <p:cNvSpPr>
            <a:spLocks noGrp="1" noChangeArrowheads="1"/>
          </p:cNvSpPr>
          <p:nvPr>
            <p:ph type="title"/>
          </p:nvPr>
        </p:nvSpPr>
        <p:spPr/>
        <p:txBody>
          <a:bodyPr/>
          <a:lstStyle/>
          <a:p>
            <a:pPr eaLnBrk="1" hangingPunct="1"/>
            <a:r>
              <a:rPr lang="en-US" altLang="en-US" u="sng"/>
              <a:t>Phương thức khởi tạo (constructor)</a:t>
            </a:r>
          </a:p>
        </p:txBody>
      </p:sp>
      <p:pic>
        <p:nvPicPr>
          <p:cNvPr id="23555" name="Picture 4">
            <a:extLst>
              <a:ext uri="{FF2B5EF4-FFF2-40B4-BE49-F238E27FC236}">
                <a16:creationId xmlns:a16="http://schemas.microsoft.com/office/drawing/2014/main" id="{81B86837-932C-BC4E-8CED-6662E4F21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5185720" cy="501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5">
            <a:extLst>
              <a:ext uri="{FF2B5EF4-FFF2-40B4-BE49-F238E27FC236}">
                <a16:creationId xmlns:a16="http://schemas.microsoft.com/office/drawing/2014/main" id="{FCE873B3-F4A3-2607-93E7-47198B09D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1118" y="1469718"/>
            <a:ext cx="5819700" cy="528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Rectangle 9">
            <a:extLst>
              <a:ext uri="{FF2B5EF4-FFF2-40B4-BE49-F238E27FC236}">
                <a16:creationId xmlns:a16="http://schemas.microsoft.com/office/drawing/2014/main" id="{7B2E8180-1FEA-219F-760D-20075C1F9C96}"/>
              </a:ext>
            </a:extLst>
          </p:cNvPr>
          <p:cNvSpPr>
            <a:spLocks noChangeArrowheads="1"/>
          </p:cNvSpPr>
          <p:nvPr/>
        </p:nvSpPr>
        <p:spPr bwMode="auto">
          <a:xfrm>
            <a:off x="6349679" y="1992158"/>
            <a:ext cx="4877764" cy="1360641"/>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3561" name="Rectangle 10">
            <a:extLst>
              <a:ext uri="{FF2B5EF4-FFF2-40B4-BE49-F238E27FC236}">
                <a16:creationId xmlns:a16="http://schemas.microsoft.com/office/drawing/2014/main" id="{5FF801CF-F148-889C-12F6-E20948C33B2D}"/>
              </a:ext>
            </a:extLst>
          </p:cNvPr>
          <p:cNvSpPr>
            <a:spLocks noChangeArrowheads="1"/>
          </p:cNvSpPr>
          <p:nvPr/>
        </p:nvSpPr>
        <p:spPr bwMode="auto">
          <a:xfrm>
            <a:off x="9296400" y="6172200"/>
            <a:ext cx="2743200" cy="609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1800">
                <a:solidFill>
                  <a:srgbClr val="000000"/>
                </a:solidFill>
              </a:rPr>
              <a:t>Định nghĩa phương thức </a:t>
            </a:r>
          </a:p>
          <a:p>
            <a:pPr algn="ctr" eaLnBrk="1" fontAlgn="base" hangingPunct="1">
              <a:spcBef>
                <a:spcPct val="0"/>
              </a:spcBef>
              <a:spcAft>
                <a:spcPct val="0"/>
              </a:spcAft>
              <a:buClrTx/>
              <a:buSzTx/>
              <a:buNone/>
            </a:pPr>
            <a:r>
              <a:rPr lang="en-US" altLang="en-US" sz="1800">
                <a:solidFill>
                  <a:srgbClr val="000000"/>
                </a:solidFill>
              </a:rPr>
              <a:t>khởi tạo hai tham số</a:t>
            </a:r>
          </a:p>
        </p:txBody>
      </p:sp>
      <p:sp>
        <p:nvSpPr>
          <p:cNvPr id="23562" name="Line 11">
            <a:extLst>
              <a:ext uri="{FF2B5EF4-FFF2-40B4-BE49-F238E27FC236}">
                <a16:creationId xmlns:a16="http://schemas.microsoft.com/office/drawing/2014/main" id="{6E0853E3-9590-E5D7-B6B7-F1FA6C701154}"/>
              </a:ext>
            </a:extLst>
          </p:cNvPr>
          <p:cNvSpPr>
            <a:spLocks noChangeShapeType="1"/>
          </p:cNvSpPr>
          <p:nvPr/>
        </p:nvSpPr>
        <p:spPr bwMode="auto">
          <a:xfrm flipH="1">
            <a:off x="10668000" y="3229337"/>
            <a:ext cx="559443" cy="2942863"/>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3567" name="Rectangle 16">
            <a:extLst>
              <a:ext uri="{FF2B5EF4-FFF2-40B4-BE49-F238E27FC236}">
                <a16:creationId xmlns:a16="http://schemas.microsoft.com/office/drawing/2014/main" id="{9B47ABA2-838E-390B-9924-CB8AC661F0C4}"/>
              </a:ext>
            </a:extLst>
          </p:cNvPr>
          <p:cNvSpPr>
            <a:spLocks noChangeArrowheads="1"/>
          </p:cNvSpPr>
          <p:nvPr/>
        </p:nvSpPr>
        <p:spPr bwMode="auto">
          <a:xfrm>
            <a:off x="1820294" y="6060753"/>
            <a:ext cx="3818506" cy="797247"/>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400">
                <a:solidFill>
                  <a:srgbClr val="000000"/>
                </a:solidFill>
              </a:rPr>
              <a:t>Khai báo phương thức </a:t>
            </a:r>
          </a:p>
          <a:p>
            <a:pPr algn="ctr" eaLnBrk="1" fontAlgn="base" hangingPunct="1">
              <a:spcBef>
                <a:spcPct val="0"/>
              </a:spcBef>
              <a:spcAft>
                <a:spcPct val="0"/>
              </a:spcAft>
              <a:buClrTx/>
              <a:buSzTx/>
              <a:buNone/>
            </a:pPr>
            <a:r>
              <a:rPr lang="en-US" altLang="en-US" sz="2400">
                <a:solidFill>
                  <a:srgbClr val="000000"/>
                </a:solidFill>
              </a:rPr>
              <a:t>khởi tạo hai tham số</a:t>
            </a:r>
          </a:p>
        </p:txBody>
      </p:sp>
      <p:sp>
        <p:nvSpPr>
          <p:cNvPr id="23568" name="Rectangle 17">
            <a:extLst>
              <a:ext uri="{FF2B5EF4-FFF2-40B4-BE49-F238E27FC236}">
                <a16:creationId xmlns:a16="http://schemas.microsoft.com/office/drawing/2014/main" id="{E0BB30F8-C64E-91C7-1598-11C51A88758D}"/>
              </a:ext>
            </a:extLst>
          </p:cNvPr>
          <p:cNvSpPr>
            <a:spLocks noChangeArrowheads="1"/>
          </p:cNvSpPr>
          <p:nvPr/>
        </p:nvSpPr>
        <p:spPr bwMode="auto">
          <a:xfrm>
            <a:off x="1752600" y="4038600"/>
            <a:ext cx="2819400" cy="3048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3569" name="Line 18">
            <a:extLst>
              <a:ext uri="{FF2B5EF4-FFF2-40B4-BE49-F238E27FC236}">
                <a16:creationId xmlns:a16="http://schemas.microsoft.com/office/drawing/2014/main" id="{52CA40CB-5BDA-1482-FF63-0EFD2BFB1F35}"/>
              </a:ext>
            </a:extLst>
          </p:cNvPr>
          <p:cNvSpPr>
            <a:spLocks noChangeShapeType="1"/>
          </p:cNvSpPr>
          <p:nvPr/>
        </p:nvSpPr>
        <p:spPr bwMode="auto">
          <a:xfrm flipH="1">
            <a:off x="3565248" y="4279004"/>
            <a:ext cx="935130" cy="187026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56AF3AB-FD48-8199-E715-EF6AFA8CD7DD}"/>
              </a:ext>
            </a:extLst>
          </p:cNvPr>
          <p:cNvSpPr>
            <a:spLocks noGrp="1" noChangeArrowheads="1"/>
          </p:cNvSpPr>
          <p:nvPr>
            <p:ph type="title"/>
          </p:nvPr>
        </p:nvSpPr>
        <p:spPr/>
        <p:txBody>
          <a:bodyPr/>
          <a:lstStyle/>
          <a:p>
            <a:pPr eaLnBrk="1" hangingPunct="1"/>
            <a:r>
              <a:rPr lang="en-US" altLang="en-US" u="sng"/>
              <a:t>Phương thức khởi tạo (constructor)</a:t>
            </a:r>
          </a:p>
        </p:txBody>
      </p:sp>
      <p:sp>
        <p:nvSpPr>
          <p:cNvPr id="24579" name="Rectangle 3">
            <a:extLst>
              <a:ext uri="{FF2B5EF4-FFF2-40B4-BE49-F238E27FC236}">
                <a16:creationId xmlns:a16="http://schemas.microsoft.com/office/drawing/2014/main" id="{C1166352-FDB7-03F6-6837-D67AAC559068}"/>
              </a:ext>
            </a:extLst>
          </p:cNvPr>
          <p:cNvSpPr>
            <a:spLocks noGrp="1" noChangeArrowheads="1"/>
          </p:cNvSpPr>
          <p:nvPr>
            <p:ph type="body" idx="1"/>
          </p:nvPr>
        </p:nvSpPr>
        <p:spPr/>
        <p:txBody>
          <a:bodyPr/>
          <a:lstStyle/>
          <a:p>
            <a:pPr eaLnBrk="1" hangingPunct="1">
              <a:buFont typeface="Wingdings" panose="05000000000000000000" pitchFamily="2" charset="2"/>
              <a:buChar char="q"/>
            </a:pPr>
            <a:r>
              <a:rPr lang="en-US" altLang="en-US"/>
              <a:t>Một số đặc điểm của phương thức khởi tạo:</a:t>
            </a:r>
          </a:p>
          <a:p>
            <a:pPr lvl="1" eaLnBrk="1" hangingPunct="1">
              <a:buFont typeface="Wingdings" panose="05000000000000000000" pitchFamily="2" charset="2"/>
              <a:buChar char="Ø"/>
            </a:pPr>
            <a:r>
              <a:rPr lang="en-US" altLang="en-US"/>
              <a:t>Có cùng tên với tên lớp</a:t>
            </a:r>
          </a:p>
          <a:p>
            <a:pPr lvl="1" eaLnBrk="1" hangingPunct="1">
              <a:buFont typeface="Wingdings" panose="05000000000000000000" pitchFamily="2" charset="2"/>
              <a:buChar char="Ø"/>
            </a:pPr>
            <a:r>
              <a:rPr lang="en-US" altLang="en-US"/>
              <a:t>Không có giá trị trả về</a:t>
            </a:r>
          </a:p>
          <a:p>
            <a:pPr lvl="1" eaLnBrk="1" hangingPunct="1">
              <a:buFont typeface="Wingdings" panose="05000000000000000000" pitchFamily="2" charset="2"/>
              <a:buChar char="Ø"/>
            </a:pPr>
            <a:r>
              <a:rPr lang="en-US" altLang="en-US"/>
              <a:t>Có thể có nhiều phương thức khởi tạo trong cùng lớp(chồng hàm)</a:t>
            </a:r>
          </a:p>
          <a:p>
            <a:pPr lvl="1" eaLnBrk="1" hangingPunct="1">
              <a:buFont typeface="Wingdings" panose="05000000000000000000" pitchFamily="2" charset="2"/>
              <a:buChar char="Ø"/>
            </a:pPr>
            <a:r>
              <a:rPr lang="en-US" altLang="en-US"/>
              <a:t>Có thể khai báo với tham số có giá trị ngầm định</a:t>
            </a:r>
          </a:p>
          <a:p>
            <a:pPr lvl="1" eaLnBrk="1" hangingPunct="1">
              <a:buFont typeface="Wingdings" panose="05000000000000000000" pitchFamily="2" charset="2"/>
              <a:buChar char="Ø"/>
            </a:pPr>
            <a:endParaRPr lang="en-US"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5B64421-286A-3D41-73DD-3E4AB884A251}"/>
              </a:ext>
            </a:extLst>
          </p:cNvPr>
          <p:cNvSpPr>
            <a:spLocks noGrp="1" noChangeArrowheads="1"/>
          </p:cNvSpPr>
          <p:nvPr>
            <p:ph type="title"/>
          </p:nvPr>
        </p:nvSpPr>
        <p:spPr/>
        <p:txBody>
          <a:bodyPr/>
          <a:lstStyle/>
          <a:p>
            <a:pPr eaLnBrk="1" hangingPunct="1"/>
            <a:r>
              <a:rPr lang="en-US" altLang="en-US" u="sng"/>
              <a:t>Một số phương thức khởi tạo</a:t>
            </a:r>
          </a:p>
        </p:txBody>
      </p:sp>
      <p:sp>
        <p:nvSpPr>
          <p:cNvPr id="25603" name="Rectangle 3">
            <a:extLst>
              <a:ext uri="{FF2B5EF4-FFF2-40B4-BE49-F238E27FC236}">
                <a16:creationId xmlns:a16="http://schemas.microsoft.com/office/drawing/2014/main" id="{BF283DD4-FA8D-56F5-C3AB-9BF4D0CBE183}"/>
              </a:ext>
            </a:extLst>
          </p:cNvPr>
          <p:cNvSpPr>
            <a:spLocks noGrp="1" noChangeArrowheads="1"/>
          </p:cNvSpPr>
          <p:nvPr>
            <p:ph type="body" idx="1"/>
          </p:nvPr>
        </p:nvSpPr>
        <p:spPr/>
        <p:txBody>
          <a:bodyPr/>
          <a:lstStyle/>
          <a:p>
            <a:pPr eaLnBrk="1" hangingPunct="1">
              <a:lnSpc>
                <a:spcPct val="90000"/>
              </a:lnSpc>
              <a:buFont typeface="Wingdings" panose="05000000000000000000" pitchFamily="2" charset="2"/>
              <a:buChar char="q"/>
            </a:pPr>
            <a:r>
              <a:rPr lang="en-US" altLang="en-US" sz="2800"/>
              <a:t>Default Constructor</a:t>
            </a:r>
          </a:p>
          <a:p>
            <a:pPr lvl="1" eaLnBrk="1" hangingPunct="1">
              <a:lnSpc>
                <a:spcPct val="90000"/>
              </a:lnSpc>
              <a:buFont typeface="Wingdings" panose="05000000000000000000" pitchFamily="2" charset="2"/>
              <a:buChar char="Ø"/>
            </a:pPr>
            <a:r>
              <a:rPr lang="en-US" altLang="en-US" sz="2800"/>
              <a:t>Không có tham số</a:t>
            </a:r>
          </a:p>
          <a:p>
            <a:pPr lvl="1" eaLnBrk="1" hangingPunct="1">
              <a:lnSpc>
                <a:spcPct val="90000"/>
              </a:lnSpc>
              <a:buFont typeface="Wingdings" panose="05000000000000000000" pitchFamily="2" charset="2"/>
              <a:buChar char="Ø"/>
            </a:pPr>
            <a:r>
              <a:rPr lang="en-US" altLang="en-US" sz="2800"/>
              <a:t>Chương trình </a:t>
            </a:r>
            <a:r>
              <a:rPr lang="en-US" altLang="en-US" sz="2800">
                <a:solidFill>
                  <a:srgbClr val="FF0000"/>
                </a:solidFill>
              </a:rPr>
              <a:t>tự động phát sinh</a:t>
            </a:r>
            <a:r>
              <a:rPr lang="en-US" altLang="en-US" sz="2800"/>
              <a:t> nếu trong lớp không xây dựng phương thức khởi tạo nào</a:t>
            </a:r>
          </a:p>
          <a:p>
            <a:pPr eaLnBrk="1" hangingPunct="1">
              <a:lnSpc>
                <a:spcPct val="90000"/>
              </a:lnSpc>
              <a:buFont typeface="Wingdings" panose="05000000000000000000" pitchFamily="2" charset="2"/>
              <a:buChar char="q"/>
            </a:pPr>
            <a:r>
              <a:rPr lang="en-US" altLang="en-US" sz="2800"/>
              <a:t>Parameterized Constructor</a:t>
            </a:r>
          </a:p>
          <a:p>
            <a:pPr lvl="1" eaLnBrk="1" hangingPunct="1">
              <a:lnSpc>
                <a:spcPct val="90000"/>
              </a:lnSpc>
              <a:buFont typeface="Wingdings" panose="05000000000000000000" pitchFamily="2" charset="2"/>
              <a:buChar char="Ø"/>
            </a:pPr>
            <a:r>
              <a:rPr lang="en-US" altLang="en-US" sz="2800"/>
              <a:t>Có một hoặc nhiều tham số</a:t>
            </a:r>
          </a:p>
          <a:p>
            <a:pPr lvl="1" eaLnBrk="1" hangingPunct="1">
              <a:lnSpc>
                <a:spcPct val="90000"/>
              </a:lnSpc>
              <a:buFont typeface="Wingdings" panose="05000000000000000000" pitchFamily="2" charset="2"/>
              <a:buChar char="Ø"/>
            </a:pPr>
            <a:r>
              <a:rPr lang="en-US" altLang="en-US" sz="2800"/>
              <a:t>Đối số được dùng để khởi tạo đối tượng</a:t>
            </a:r>
          </a:p>
          <a:p>
            <a:pPr eaLnBrk="1" hangingPunct="1">
              <a:lnSpc>
                <a:spcPct val="90000"/>
              </a:lnSpc>
              <a:buFont typeface="Wingdings" panose="05000000000000000000" pitchFamily="2" charset="2"/>
              <a:buChar char="q"/>
            </a:pPr>
            <a:r>
              <a:rPr lang="en-US" altLang="en-US" sz="2800"/>
              <a:t>Copy Constructor</a:t>
            </a:r>
          </a:p>
          <a:p>
            <a:pPr lvl="1" eaLnBrk="1" hangingPunct="1">
              <a:lnSpc>
                <a:spcPct val="90000"/>
              </a:lnSpc>
              <a:buFont typeface="Wingdings" panose="05000000000000000000" pitchFamily="2" charset="2"/>
              <a:buChar char="Ø"/>
            </a:pPr>
            <a:r>
              <a:rPr lang="en-US" altLang="en-US" sz="2800"/>
              <a:t>Có </a:t>
            </a:r>
            <a:r>
              <a:rPr lang="en-US" altLang="en-US" sz="2800">
                <a:solidFill>
                  <a:srgbClr val="FF0000"/>
                </a:solidFill>
              </a:rPr>
              <a:t>một tham số thuộc kiểu class đang khai báo</a:t>
            </a:r>
          </a:p>
          <a:p>
            <a:pPr lvl="1" eaLnBrk="1" hangingPunct="1">
              <a:lnSpc>
                <a:spcPct val="90000"/>
              </a:lnSpc>
              <a:buFont typeface="Wingdings" panose="05000000000000000000" pitchFamily="2" charset="2"/>
              <a:buChar char="Ø"/>
            </a:pPr>
            <a:r>
              <a:rPr lang="en-US" altLang="en-US" sz="2800"/>
              <a:t>Sao chép thành viên dữ liệu của một đối tượng cho</a:t>
            </a:r>
            <a:r>
              <a:rPr lang="en-US" altLang="en-US" sz="2800">
                <a:sym typeface="Wingdings" panose="05000000000000000000" pitchFamily="2" charset="2"/>
              </a:rPr>
              <a:t> đối tượng khác</a:t>
            </a:r>
          </a:p>
          <a:p>
            <a:pPr lvl="1" eaLnBrk="1" hangingPunct="1">
              <a:lnSpc>
                <a:spcPct val="90000"/>
              </a:lnSpc>
              <a:buFont typeface="Wingdings" panose="05000000000000000000" pitchFamily="2" charset="2"/>
              <a:buChar char="Ø"/>
            </a:pPr>
            <a:endParaRPr lang="en-US" altLang="en-US" sz="2800"/>
          </a:p>
          <a:p>
            <a:pPr eaLnBrk="1" hangingPunct="1">
              <a:lnSpc>
                <a:spcPct val="90000"/>
              </a:lnSpc>
              <a:buFont typeface="Wingdings" panose="05000000000000000000" pitchFamily="2" charset="2"/>
              <a:buChar char="q"/>
            </a:pPr>
            <a:endParaRPr lang="en-US" altLang="en-US" sz="2800"/>
          </a:p>
          <a:p>
            <a:pPr lvl="1" eaLnBrk="1" hangingPunct="1">
              <a:lnSpc>
                <a:spcPct val="90000"/>
              </a:lnSpc>
              <a:buFont typeface="Wingdings" panose="05000000000000000000" pitchFamily="2" charset="2"/>
              <a:buChar char="Ø"/>
            </a:pPr>
            <a:endParaRPr lang="en-US" altLang="en-US" sz="2800"/>
          </a:p>
          <a:p>
            <a:pPr lvl="1" eaLnBrk="1" hangingPunct="1">
              <a:lnSpc>
                <a:spcPct val="90000"/>
              </a:lnSpc>
              <a:buFont typeface="Wingdings" panose="05000000000000000000" pitchFamily="2" charset="2"/>
              <a:buChar char="Ø"/>
            </a:pPr>
            <a:endParaRPr lang="en-US" altLang="en-US" sz="2800"/>
          </a:p>
          <a:p>
            <a:pPr lvl="1" eaLnBrk="1" hangingPunct="1">
              <a:lnSpc>
                <a:spcPct val="90000"/>
              </a:lnSpc>
              <a:buFont typeface="Wingdings" panose="05000000000000000000" pitchFamily="2" charset="2"/>
              <a:buChar char="Ø"/>
            </a:pPr>
            <a:endParaRPr lang="en-US" altLang="en-US" sz="2800"/>
          </a:p>
          <a:p>
            <a:pPr lvl="1" eaLnBrk="1" hangingPunct="1">
              <a:lnSpc>
                <a:spcPct val="90000"/>
              </a:lnSpc>
              <a:buFont typeface="Wingdings" panose="05000000000000000000" pitchFamily="2" charset="2"/>
              <a:buChar char="Ø"/>
            </a:pPr>
            <a:endParaRPr lang="en-US" altLang="en-US" sz="28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2AB88323-3A59-53C6-A8D8-BA2B6EFD14EA}"/>
              </a:ext>
            </a:extLst>
          </p:cNvPr>
          <p:cNvSpPr>
            <a:spLocks noGrp="1" noChangeArrowheads="1"/>
          </p:cNvSpPr>
          <p:nvPr>
            <p:ph type="title"/>
          </p:nvPr>
        </p:nvSpPr>
        <p:spPr>
          <a:xfrm>
            <a:off x="609600" y="122238"/>
            <a:ext cx="10058400" cy="563562"/>
          </a:xfrm>
        </p:spPr>
        <p:txBody>
          <a:bodyPr/>
          <a:lstStyle/>
          <a:p>
            <a:pPr eaLnBrk="1" hangingPunct="1"/>
            <a:r>
              <a:rPr lang="en-US" altLang="en-US" u="sng"/>
              <a:t>Ví dụ</a:t>
            </a:r>
          </a:p>
        </p:txBody>
      </p:sp>
      <p:pic>
        <p:nvPicPr>
          <p:cNvPr id="26627" name="Picture 4">
            <a:extLst>
              <a:ext uri="{FF2B5EF4-FFF2-40B4-BE49-F238E27FC236}">
                <a16:creationId xmlns:a16="http://schemas.microsoft.com/office/drawing/2014/main" id="{AD68BDB6-C3A8-D450-1322-E5D25CCC2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33450"/>
            <a:ext cx="7122573"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5">
            <a:extLst>
              <a:ext uri="{FF2B5EF4-FFF2-40B4-BE49-F238E27FC236}">
                <a16:creationId xmlns:a16="http://schemas.microsoft.com/office/drawing/2014/main" id="{472AB658-DDFD-F09E-2785-F008E5580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1111" y="1676326"/>
            <a:ext cx="4307427" cy="384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7">
            <a:extLst>
              <a:ext uri="{FF2B5EF4-FFF2-40B4-BE49-F238E27FC236}">
                <a16:creationId xmlns:a16="http://schemas.microsoft.com/office/drawing/2014/main" id="{ECEB9835-0272-B073-28AA-8C5331660389}"/>
              </a:ext>
            </a:extLst>
          </p:cNvPr>
          <p:cNvSpPr>
            <a:spLocks noChangeArrowheads="1"/>
          </p:cNvSpPr>
          <p:nvPr/>
        </p:nvSpPr>
        <p:spPr bwMode="auto">
          <a:xfrm>
            <a:off x="1615052" y="1981199"/>
            <a:ext cx="2905526" cy="217991"/>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6630" name="Line 8">
            <a:extLst>
              <a:ext uri="{FF2B5EF4-FFF2-40B4-BE49-F238E27FC236}">
                <a16:creationId xmlns:a16="http://schemas.microsoft.com/office/drawing/2014/main" id="{5EBD9943-9D94-7A68-62FB-B8907E1E5562}"/>
              </a:ext>
            </a:extLst>
          </p:cNvPr>
          <p:cNvSpPr>
            <a:spLocks noChangeShapeType="1"/>
          </p:cNvSpPr>
          <p:nvPr/>
        </p:nvSpPr>
        <p:spPr bwMode="auto">
          <a:xfrm>
            <a:off x="4031877" y="2199190"/>
            <a:ext cx="1232647" cy="3521849"/>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6631" name="Rectangle 9">
            <a:extLst>
              <a:ext uri="{FF2B5EF4-FFF2-40B4-BE49-F238E27FC236}">
                <a16:creationId xmlns:a16="http://schemas.microsoft.com/office/drawing/2014/main" id="{EB7B7A51-E531-4194-0413-EBDE49FDBC3D}"/>
              </a:ext>
            </a:extLst>
          </p:cNvPr>
          <p:cNvSpPr>
            <a:spLocks noChangeArrowheads="1"/>
          </p:cNvSpPr>
          <p:nvPr/>
        </p:nvSpPr>
        <p:spPr bwMode="auto">
          <a:xfrm>
            <a:off x="8388752" y="5562600"/>
            <a:ext cx="2908139" cy="609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000">
                <a:solidFill>
                  <a:srgbClr val="000000"/>
                </a:solidFill>
              </a:rPr>
              <a:t>Khai báo phương thức </a:t>
            </a:r>
          </a:p>
          <a:p>
            <a:pPr algn="ctr" eaLnBrk="1" fontAlgn="base" hangingPunct="1">
              <a:spcBef>
                <a:spcPct val="0"/>
              </a:spcBef>
              <a:spcAft>
                <a:spcPct val="0"/>
              </a:spcAft>
              <a:buClrTx/>
              <a:buSzTx/>
              <a:buNone/>
            </a:pPr>
            <a:r>
              <a:rPr lang="en-US" altLang="en-US" sz="2000">
                <a:solidFill>
                  <a:srgbClr val="000000"/>
                </a:solidFill>
              </a:rPr>
              <a:t>khởi tạo hai tham số</a:t>
            </a:r>
          </a:p>
        </p:txBody>
      </p:sp>
      <p:sp>
        <p:nvSpPr>
          <p:cNvPr id="26632" name="Rectangle 10">
            <a:extLst>
              <a:ext uri="{FF2B5EF4-FFF2-40B4-BE49-F238E27FC236}">
                <a16:creationId xmlns:a16="http://schemas.microsoft.com/office/drawing/2014/main" id="{A07FE513-BED8-1A4F-50B0-FA15878EF3C7}"/>
              </a:ext>
            </a:extLst>
          </p:cNvPr>
          <p:cNvSpPr>
            <a:spLocks noChangeArrowheads="1"/>
          </p:cNvSpPr>
          <p:nvPr/>
        </p:nvSpPr>
        <p:spPr bwMode="auto">
          <a:xfrm>
            <a:off x="8686801" y="3594693"/>
            <a:ext cx="2610090" cy="247756"/>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6633" name="Line 11">
            <a:extLst>
              <a:ext uri="{FF2B5EF4-FFF2-40B4-BE49-F238E27FC236}">
                <a16:creationId xmlns:a16="http://schemas.microsoft.com/office/drawing/2014/main" id="{168B89CB-E64E-A4A6-2468-5A2F2FEE36B4}"/>
              </a:ext>
            </a:extLst>
          </p:cNvPr>
          <p:cNvSpPr>
            <a:spLocks noChangeShapeType="1"/>
          </p:cNvSpPr>
          <p:nvPr/>
        </p:nvSpPr>
        <p:spPr bwMode="auto">
          <a:xfrm flipH="1">
            <a:off x="9838624" y="3810000"/>
            <a:ext cx="152400" cy="17526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1DDC01F-1553-F032-44C3-31988709C8ED}"/>
              </a:ext>
            </a:extLst>
          </p:cNvPr>
          <p:cNvSpPr>
            <a:spLocks noGrp="1" noChangeArrowheads="1"/>
          </p:cNvSpPr>
          <p:nvPr>
            <p:ph type="title"/>
          </p:nvPr>
        </p:nvSpPr>
        <p:spPr>
          <a:xfrm>
            <a:off x="609600" y="122238"/>
            <a:ext cx="10058400" cy="641691"/>
          </a:xfrm>
        </p:spPr>
        <p:txBody>
          <a:bodyPr/>
          <a:lstStyle/>
          <a:p>
            <a:pPr eaLnBrk="1" hangingPunct="1"/>
            <a:r>
              <a:rPr lang="en-US" altLang="en-US" u="sng"/>
              <a:t>Ví dụ</a:t>
            </a:r>
          </a:p>
        </p:txBody>
      </p:sp>
      <p:pic>
        <p:nvPicPr>
          <p:cNvPr id="27651" name="Picture 4">
            <a:extLst>
              <a:ext uri="{FF2B5EF4-FFF2-40B4-BE49-F238E27FC236}">
                <a16:creationId xmlns:a16="http://schemas.microsoft.com/office/drawing/2014/main" id="{5357BF8C-67DD-50EF-0C76-A7DE2C47D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52600"/>
            <a:ext cx="7086600"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a:extLst>
              <a:ext uri="{FF2B5EF4-FFF2-40B4-BE49-F238E27FC236}">
                <a16:creationId xmlns:a16="http://schemas.microsoft.com/office/drawing/2014/main" id="{4CFB94C1-3C5C-DC13-F863-FE5D5D39A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057400"/>
            <a:ext cx="350520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6">
            <a:extLst>
              <a:ext uri="{FF2B5EF4-FFF2-40B4-BE49-F238E27FC236}">
                <a16:creationId xmlns:a16="http://schemas.microsoft.com/office/drawing/2014/main" id="{BAEB4143-4008-11FB-91A7-3C39E1B651DE}"/>
              </a:ext>
            </a:extLst>
          </p:cNvPr>
          <p:cNvSpPr>
            <a:spLocks noChangeArrowheads="1"/>
          </p:cNvSpPr>
          <p:nvPr/>
        </p:nvSpPr>
        <p:spPr bwMode="auto">
          <a:xfrm>
            <a:off x="4201610" y="5943600"/>
            <a:ext cx="4811210" cy="700268"/>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200">
                <a:solidFill>
                  <a:srgbClr val="000000"/>
                </a:solidFill>
              </a:rPr>
              <a:t>phương thức khởi tạo hai tham số </a:t>
            </a:r>
          </a:p>
          <a:p>
            <a:pPr algn="ctr" eaLnBrk="1" fontAlgn="base" hangingPunct="1">
              <a:spcBef>
                <a:spcPct val="0"/>
              </a:spcBef>
              <a:spcAft>
                <a:spcPct val="0"/>
              </a:spcAft>
              <a:buClrTx/>
              <a:buSzTx/>
              <a:buNone/>
            </a:pPr>
            <a:r>
              <a:rPr lang="en-US" altLang="en-US" sz="2200">
                <a:solidFill>
                  <a:srgbClr val="000000"/>
                </a:solidFill>
              </a:rPr>
              <a:t>được gọi</a:t>
            </a:r>
          </a:p>
        </p:txBody>
      </p:sp>
      <p:sp>
        <p:nvSpPr>
          <p:cNvPr id="27654" name="Rectangle 7">
            <a:extLst>
              <a:ext uri="{FF2B5EF4-FFF2-40B4-BE49-F238E27FC236}">
                <a16:creationId xmlns:a16="http://schemas.microsoft.com/office/drawing/2014/main" id="{A705C68F-37D8-9A20-B2AB-B49CCB5E76BF}"/>
              </a:ext>
            </a:extLst>
          </p:cNvPr>
          <p:cNvSpPr>
            <a:spLocks noChangeArrowheads="1"/>
          </p:cNvSpPr>
          <p:nvPr/>
        </p:nvSpPr>
        <p:spPr bwMode="auto">
          <a:xfrm>
            <a:off x="2819400" y="2971800"/>
            <a:ext cx="3048000" cy="3048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7655" name="Line 8">
            <a:extLst>
              <a:ext uri="{FF2B5EF4-FFF2-40B4-BE49-F238E27FC236}">
                <a16:creationId xmlns:a16="http://schemas.microsoft.com/office/drawing/2014/main" id="{ADC65A54-B63D-BDCB-E81B-0771EBD30AD6}"/>
              </a:ext>
            </a:extLst>
          </p:cNvPr>
          <p:cNvSpPr>
            <a:spLocks noChangeShapeType="1"/>
          </p:cNvSpPr>
          <p:nvPr/>
        </p:nvSpPr>
        <p:spPr bwMode="auto">
          <a:xfrm flipH="1">
            <a:off x="5105400" y="3276600"/>
            <a:ext cx="762000" cy="2667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7656" name="Rectangle 9">
            <a:extLst>
              <a:ext uri="{FF2B5EF4-FFF2-40B4-BE49-F238E27FC236}">
                <a16:creationId xmlns:a16="http://schemas.microsoft.com/office/drawing/2014/main" id="{AF2C87BE-C668-2C5E-6FC1-086AAFD82E2A}"/>
              </a:ext>
            </a:extLst>
          </p:cNvPr>
          <p:cNvSpPr>
            <a:spLocks noChangeArrowheads="1"/>
          </p:cNvSpPr>
          <p:nvPr/>
        </p:nvSpPr>
        <p:spPr bwMode="auto">
          <a:xfrm>
            <a:off x="2819400" y="2971800"/>
            <a:ext cx="3048000" cy="3048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7657" name="Line 10">
            <a:extLst>
              <a:ext uri="{FF2B5EF4-FFF2-40B4-BE49-F238E27FC236}">
                <a16:creationId xmlns:a16="http://schemas.microsoft.com/office/drawing/2014/main" id="{66BB4962-8F5B-D4B8-32C0-D76B2092C4A0}"/>
              </a:ext>
            </a:extLst>
          </p:cNvPr>
          <p:cNvSpPr>
            <a:spLocks noChangeShapeType="1"/>
          </p:cNvSpPr>
          <p:nvPr/>
        </p:nvSpPr>
        <p:spPr bwMode="auto">
          <a:xfrm flipH="1">
            <a:off x="5105400" y="3276600"/>
            <a:ext cx="762000" cy="2667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7658" name="Rectangle 11">
            <a:extLst>
              <a:ext uri="{FF2B5EF4-FFF2-40B4-BE49-F238E27FC236}">
                <a16:creationId xmlns:a16="http://schemas.microsoft.com/office/drawing/2014/main" id="{9FDBC8C6-7A59-F299-E948-1FF647E0DE66}"/>
              </a:ext>
            </a:extLst>
          </p:cNvPr>
          <p:cNvSpPr>
            <a:spLocks noChangeArrowheads="1"/>
          </p:cNvSpPr>
          <p:nvPr/>
        </p:nvSpPr>
        <p:spPr bwMode="auto">
          <a:xfrm>
            <a:off x="6019800" y="4800600"/>
            <a:ext cx="2362200" cy="3048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7659" name="Line 12">
            <a:extLst>
              <a:ext uri="{FF2B5EF4-FFF2-40B4-BE49-F238E27FC236}">
                <a16:creationId xmlns:a16="http://schemas.microsoft.com/office/drawing/2014/main" id="{D4129859-282D-50F4-734B-990243ADDEB9}"/>
              </a:ext>
            </a:extLst>
          </p:cNvPr>
          <p:cNvSpPr>
            <a:spLocks noChangeShapeType="1"/>
          </p:cNvSpPr>
          <p:nvPr/>
        </p:nvSpPr>
        <p:spPr bwMode="auto">
          <a:xfrm flipH="1">
            <a:off x="7315200" y="5105400"/>
            <a:ext cx="1066800" cy="8382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7660" name="Rectangle 13">
            <a:extLst>
              <a:ext uri="{FF2B5EF4-FFF2-40B4-BE49-F238E27FC236}">
                <a16:creationId xmlns:a16="http://schemas.microsoft.com/office/drawing/2014/main" id="{3C479BB0-5B59-BFE2-5F51-496D5084699B}"/>
              </a:ext>
            </a:extLst>
          </p:cNvPr>
          <p:cNvSpPr>
            <a:spLocks noChangeArrowheads="1"/>
          </p:cNvSpPr>
          <p:nvPr/>
        </p:nvSpPr>
        <p:spPr bwMode="auto">
          <a:xfrm>
            <a:off x="2819400" y="2971800"/>
            <a:ext cx="3048000" cy="3048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7661" name="Line 14">
            <a:extLst>
              <a:ext uri="{FF2B5EF4-FFF2-40B4-BE49-F238E27FC236}">
                <a16:creationId xmlns:a16="http://schemas.microsoft.com/office/drawing/2014/main" id="{8835EC3A-5CEF-3C5C-4336-A6148F45395A}"/>
              </a:ext>
            </a:extLst>
          </p:cNvPr>
          <p:cNvSpPr>
            <a:spLocks noChangeShapeType="1"/>
          </p:cNvSpPr>
          <p:nvPr/>
        </p:nvSpPr>
        <p:spPr bwMode="auto">
          <a:xfrm flipH="1">
            <a:off x="5105400" y="3276600"/>
            <a:ext cx="762000" cy="2667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7663" name="Rectangle 16">
            <a:extLst>
              <a:ext uri="{FF2B5EF4-FFF2-40B4-BE49-F238E27FC236}">
                <a16:creationId xmlns:a16="http://schemas.microsoft.com/office/drawing/2014/main" id="{A20FBD72-0CE1-F074-3E89-4B5223B7873C}"/>
              </a:ext>
            </a:extLst>
          </p:cNvPr>
          <p:cNvSpPr>
            <a:spLocks noChangeArrowheads="1"/>
          </p:cNvSpPr>
          <p:nvPr/>
        </p:nvSpPr>
        <p:spPr bwMode="auto">
          <a:xfrm>
            <a:off x="2819400" y="2971800"/>
            <a:ext cx="3048000" cy="3048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7664" name="Line 17">
            <a:extLst>
              <a:ext uri="{FF2B5EF4-FFF2-40B4-BE49-F238E27FC236}">
                <a16:creationId xmlns:a16="http://schemas.microsoft.com/office/drawing/2014/main" id="{DCD6642F-07F9-0F91-D0D6-3042F96C1E62}"/>
              </a:ext>
            </a:extLst>
          </p:cNvPr>
          <p:cNvSpPr>
            <a:spLocks noChangeShapeType="1"/>
          </p:cNvSpPr>
          <p:nvPr/>
        </p:nvSpPr>
        <p:spPr bwMode="auto">
          <a:xfrm flipH="1">
            <a:off x="5105400" y="3276600"/>
            <a:ext cx="762000" cy="2667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7666" name="Line 19">
            <a:extLst>
              <a:ext uri="{FF2B5EF4-FFF2-40B4-BE49-F238E27FC236}">
                <a16:creationId xmlns:a16="http://schemas.microsoft.com/office/drawing/2014/main" id="{36F24EB7-9DAA-A225-6B4E-3676225ACEEE}"/>
              </a:ext>
            </a:extLst>
          </p:cNvPr>
          <p:cNvSpPr>
            <a:spLocks noChangeShapeType="1"/>
          </p:cNvSpPr>
          <p:nvPr/>
        </p:nvSpPr>
        <p:spPr bwMode="auto">
          <a:xfrm flipH="1">
            <a:off x="5105400" y="3276600"/>
            <a:ext cx="762000" cy="2667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2868A3B-4B65-EC0C-6319-9DD69DF5832A}"/>
              </a:ext>
            </a:extLst>
          </p:cNvPr>
          <p:cNvSpPr>
            <a:spLocks noGrp="1" noChangeArrowheads="1"/>
          </p:cNvSpPr>
          <p:nvPr>
            <p:ph type="title"/>
          </p:nvPr>
        </p:nvSpPr>
        <p:spPr>
          <a:xfrm>
            <a:off x="609600" y="122238"/>
            <a:ext cx="10058400" cy="608012"/>
          </a:xfrm>
        </p:spPr>
        <p:txBody>
          <a:bodyPr/>
          <a:lstStyle/>
          <a:p>
            <a:pPr eaLnBrk="1" hangingPunct="1"/>
            <a:r>
              <a:rPr lang="en-US" altLang="en-US" u="sng"/>
              <a:t>Ví dụ</a:t>
            </a:r>
          </a:p>
        </p:txBody>
      </p:sp>
      <p:pic>
        <p:nvPicPr>
          <p:cNvPr id="28675" name="Picture 4">
            <a:extLst>
              <a:ext uri="{FF2B5EF4-FFF2-40B4-BE49-F238E27FC236}">
                <a16:creationId xmlns:a16="http://schemas.microsoft.com/office/drawing/2014/main" id="{6F662C3B-B782-D58B-570B-0B284C3D1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04" y="944303"/>
            <a:ext cx="4191000"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5">
            <a:extLst>
              <a:ext uri="{FF2B5EF4-FFF2-40B4-BE49-F238E27FC236}">
                <a16:creationId xmlns:a16="http://schemas.microsoft.com/office/drawing/2014/main" id="{1D225539-03E8-62C4-DB6F-676698A60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504" y="944302"/>
            <a:ext cx="4572000"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6">
            <a:extLst>
              <a:ext uri="{FF2B5EF4-FFF2-40B4-BE49-F238E27FC236}">
                <a16:creationId xmlns:a16="http://schemas.microsoft.com/office/drawing/2014/main" id="{284FB2B2-BC55-448B-50D6-870357FA2778}"/>
              </a:ext>
            </a:extLst>
          </p:cNvPr>
          <p:cNvSpPr>
            <a:spLocks noChangeArrowheads="1"/>
          </p:cNvSpPr>
          <p:nvPr/>
        </p:nvSpPr>
        <p:spPr bwMode="auto">
          <a:xfrm>
            <a:off x="2147104" y="4982902"/>
            <a:ext cx="2819400" cy="9144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1800">
                <a:solidFill>
                  <a:srgbClr val="000000"/>
                </a:solidFill>
              </a:rPr>
              <a:t>Hai phương thức </a:t>
            </a:r>
          </a:p>
          <a:p>
            <a:pPr algn="ctr" eaLnBrk="1" fontAlgn="base" hangingPunct="1">
              <a:spcBef>
                <a:spcPct val="0"/>
              </a:spcBef>
              <a:spcAft>
                <a:spcPct val="0"/>
              </a:spcAft>
              <a:buClrTx/>
              <a:buSzTx/>
              <a:buNone/>
            </a:pPr>
            <a:r>
              <a:rPr lang="en-US" altLang="en-US" sz="1800">
                <a:solidFill>
                  <a:srgbClr val="000000"/>
                </a:solidFill>
              </a:rPr>
              <a:t>khởi tạo đối tượng</a:t>
            </a:r>
          </a:p>
        </p:txBody>
      </p:sp>
      <p:sp>
        <p:nvSpPr>
          <p:cNvPr id="28678" name="Rectangle 7">
            <a:extLst>
              <a:ext uri="{FF2B5EF4-FFF2-40B4-BE49-F238E27FC236}">
                <a16:creationId xmlns:a16="http://schemas.microsoft.com/office/drawing/2014/main" id="{95A1BF78-657C-8243-2792-7B4B78175CB0}"/>
              </a:ext>
            </a:extLst>
          </p:cNvPr>
          <p:cNvSpPr>
            <a:spLocks noChangeArrowheads="1"/>
          </p:cNvSpPr>
          <p:nvPr/>
        </p:nvSpPr>
        <p:spPr bwMode="auto">
          <a:xfrm>
            <a:off x="1613704" y="2773102"/>
            <a:ext cx="30480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8679" name="Line 8">
            <a:extLst>
              <a:ext uri="{FF2B5EF4-FFF2-40B4-BE49-F238E27FC236}">
                <a16:creationId xmlns:a16="http://schemas.microsoft.com/office/drawing/2014/main" id="{5A88484D-CDEE-C6AF-5DDD-B9F4EE3910BE}"/>
              </a:ext>
            </a:extLst>
          </p:cNvPr>
          <p:cNvSpPr>
            <a:spLocks noChangeShapeType="1"/>
          </p:cNvSpPr>
          <p:nvPr/>
        </p:nvSpPr>
        <p:spPr bwMode="auto">
          <a:xfrm>
            <a:off x="3137704" y="3230302"/>
            <a:ext cx="1143000" cy="17526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8680" name="Rectangle 9">
            <a:extLst>
              <a:ext uri="{FF2B5EF4-FFF2-40B4-BE49-F238E27FC236}">
                <a16:creationId xmlns:a16="http://schemas.microsoft.com/office/drawing/2014/main" id="{72C02E51-6DFA-9F5A-C2E6-F0669BB8EAB3}"/>
              </a:ext>
            </a:extLst>
          </p:cNvPr>
          <p:cNvSpPr>
            <a:spLocks noChangeArrowheads="1"/>
          </p:cNvSpPr>
          <p:nvPr/>
        </p:nvSpPr>
        <p:spPr bwMode="auto">
          <a:xfrm>
            <a:off x="1613704" y="3001702"/>
            <a:ext cx="30480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8681" name="Rectangle 10">
            <a:extLst>
              <a:ext uri="{FF2B5EF4-FFF2-40B4-BE49-F238E27FC236}">
                <a16:creationId xmlns:a16="http://schemas.microsoft.com/office/drawing/2014/main" id="{F674A759-B930-2D60-1FE1-4B5D305397BA}"/>
              </a:ext>
            </a:extLst>
          </p:cNvPr>
          <p:cNvSpPr>
            <a:spLocks noChangeArrowheads="1"/>
          </p:cNvSpPr>
          <p:nvPr/>
        </p:nvSpPr>
        <p:spPr bwMode="auto">
          <a:xfrm>
            <a:off x="5423704" y="1401502"/>
            <a:ext cx="3352800" cy="11430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8682" name="Rectangle 11">
            <a:extLst>
              <a:ext uri="{FF2B5EF4-FFF2-40B4-BE49-F238E27FC236}">
                <a16:creationId xmlns:a16="http://schemas.microsoft.com/office/drawing/2014/main" id="{0C5CD818-04C6-CA75-391D-B045ECADD7D1}"/>
              </a:ext>
            </a:extLst>
          </p:cNvPr>
          <p:cNvSpPr>
            <a:spLocks noChangeArrowheads="1"/>
          </p:cNvSpPr>
          <p:nvPr/>
        </p:nvSpPr>
        <p:spPr bwMode="auto">
          <a:xfrm>
            <a:off x="5423704" y="2620702"/>
            <a:ext cx="4191000" cy="11430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8683" name="Line 12">
            <a:extLst>
              <a:ext uri="{FF2B5EF4-FFF2-40B4-BE49-F238E27FC236}">
                <a16:creationId xmlns:a16="http://schemas.microsoft.com/office/drawing/2014/main" id="{3C1BD84A-614F-5E71-52A0-7AB5BD76DD37}"/>
              </a:ext>
            </a:extLst>
          </p:cNvPr>
          <p:cNvSpPr>
            <a:spLocks noChangeShapeType="1"/>
          </p:cNvSpPr>
          <p:nvPr/>
        </p:nvSpPr>
        <p:spPr bwMode="auto">
          <a:xfrm flipH="1">
            <a:off x="4356904" y="3458902"/>
            <a:ext cx="1066800" cy="1524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8684" name="Line 13">
            <a:extLst>
              <a:ext uri="{FF2B5EF4-FFF2-40B4-BE49-F238E27FC236}">
                <a16:creationId xmlns:a16="http://schemas.microsoft.com/office/drawing/2014/main" id="{F6872CC8-145E-C57C-A388-AC93434C1964}"/>
              </a:ext>
            </a:extLst>
          </p:cNvPr>
          <p:cNvSpPr>
            <a:spLocks noChangeShapeType="1"/>
          </p:cNvSpPr>
          <p:nvPr/>
        </p:nvSpPr>
        <p:spPr bwMode="auto">
          <a:xfrm flipH="1">
            <a:off x="4280704" y="2468302"/>
            <a:ext cx="1143000" cy="25146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8685" name="Rectangle 6">
            <a:extLst>
              <a:ext uri="{FF2B5EF4-FFF2-40B4-BE49-F238E27FC236}">
                <a16:creationId xmlns:a16="http://schemas.microsoft.com/office/drawing/2014/main" id="{0B505EF3-BA90-B10F-C0AC-D232103BF972}"/>
              </a:ext>
            </a:extLst>
          </p:cNvPr>
          <p:cNvSpPr>
            <a:spLocks noChangeArrowheads="1"/>
          </p:cNvSpPr>
          <p:nvPr/>
        </p:nvSpPr>
        <p:spPr bwMode="auto">
          <a:xfrm>
            <a:off x="2147104" y="4982902"/>
            <a:ext cx="2819400" cy="9144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1800">
                <a:solidFill>
                  <a:srgbClr val="000000"/>
                </a:solidFill>
              </a:rPr>
              <a:t>Hai phương thức </a:t>
            </a:r>
          </a:p>
          <a:p>
            <a:pPr algn="ctr" eaLnBrk="1" fontAlgn="base" hangingPunct="1">
              <a:spcBef>
                <a:spcPct val="0"/>
              </a:spcBef>
              <a:spcAft>
                <a:spcPct val="0"/>
              </a:spcAft>
              <a:buClrTx/>
              <a:buSzTx/>
              <a:buNone/>
            </a:pPr>
            <a:r>
              <a:rPr lang="en-US" altLang="en-US" sz="1800">
                <a:solidFill>
                  <a:srgbClr val="000000"/>
                </a:solidFill>
              </a:rPr>
              <a:t>khởi tạo đối tượng</a:t>
            </a:r>
          </a:p>
        </p:txBody>
      </p:sp>
      <p:sp>
        <p:nvSpPr>
          <p:cNvPr id="28686" name="Line 8">
            <a:extLst>
              <a:ext uri="{FF2B5EF4-FFF2-40B4-BE49-F238E27FC236}">
                <a16:creationId xmlns:a16="http://schemas.microsoft.com/office/drawing/2014/main" id="{1DF20F57-34DA-63B1-0075-98036339F374}"/>
              </a:ext>
            </a:extLst>
          </p:cNvPr>
          <p:cNvSpPr>
            <a:spLocks noChangeShapeType="1"/>
          </p:cNvSpPr>
          <p:nvPr/>
        </p:nvSpPr>
        <p:spPr bwMode="auto">
          <a:xfrm>
            <a:off x="3137704" y="3230302"/>
            <a:ext cx="1143000" cy="17526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8687" name="Rectangle 9">
            <a:extLst>
              <a:ext uri="{FF2B5EF4-FFF2-40B4-BE49-F238E27FC236}">
                <a16:creationId xmlns:a16="http://schemas.microsoft.com/office/drawing/2014/main" id="{4FBCDFBE-44F9-D11E-79E3-B52EF5AC5273}"/>
              </a:ext>
            </a:extLst>
          </p:cNvPr>
          <p:cNvSpPr>
            <a:spLocks noChangeArrowheads="1"/>
          </p:cNvSpPr>
          <p:nvPr/>
        </p:nvSpPr>
        <p:spPr bwMode="auto">
          <a:xfrm>
            <a:off x="1613704" y="3001702"/>
            <a:ext cx="30480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8688" name="Line 8">
            <a:extLst>
              <a:ext uri="{FF2B5EF4-FFF2-40B4-BE49-F238E27FC236}">
                <a16:creationId xmlns:a16="http://schemas.microsoft.com/office/drawing/2014/main" id="{1795AF9A-CEFF-3ED2-4883-27179A52A5ED}"/>
              </a:ext>
            </a:extLst>
          </p:cNvPr>
          <p:cNvSpPr>
            <a:spLocks noChangeShapeType="1"/>
          </p:cNvSpPr>
          <p:nvPr/>
        </p:nvSpPr>
        <p:spPr bwMode="auto">
          <a:xfrm>
            <a:off x="3137704" y="3230302"/>
            <a:ext cx="1143000" cy="17526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8689" name="Rectangle 6">
            <a:extLst>
              <a:ext uri="{FF2B5EF4-FFF2-40B4-BE49-F238E27FC236}">
                <a16:creationId xmlns:a16="http://schemas.microsoft.com/office/drawing/2014/main" id="{E6DE0874-BE44-B3A7-EAD4-CE807208A4A7}"/>
              </a:ext>
            </a:extLst>
          </p:cNvPr>
          <p:cNvSpPr>
            <a:spLocks noChangeArrowheads="1"/>
          </p:cNvSpPr>
          <p:nvPr/>
        </p:nvSpPr>
        <p:spPr bwMode="auto">
          <a:xfrm>
            <a:off x="2147104" y="4982902"/>
            <a:ext cx="2819400" cy="9144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400">
                <a:solidFill>
                  <a:srgbClr val="000000"/>
                </a:solidFill>
              </a:rPr>
              <a:t>Hai phương thức </a:t>
            </a:r>
          </a:p>
          <a:p>
            <a:pPr algn="ctr" eaLnBrk="1" fontAlgn="base" hangingPunct="1">
              <a:spcBef>
                <a:spcPct val="0"/>
              </a:spcBef>
              <a:spcAft>
                <a:spcPct val="0"/>
              </a:spcAft>
              <a:buClrTx/>
              <a:buSzTx/>
              <a:buNone/>
            </a:pPr>
            <a:r>
              <a:rPr lang="en-US" altLang="en-US" sz="2400">
                <a:solidFill>
                  <a:srgbClr val="000000"/>
                </a:solidFill>
              </a:rPr>
              <a:t>khởi tạo đối tượng</a:t>
            </a:r>
          </a:p>
        </p:txBody>
      </p:sp>
      <p:sp>
        <p:nvSpPr>
          <p:cNvPr id="28690" name="Rectangle 9">
            <a:extLst>
              <a:ext uri="{FF2B5EF4-FFF2-40B4-BE49-F238E27FC236}">
                <a16:creationId xmlns:a16="http://schemas.microsoft.com/office/drawing/2014/main" id="{75F914C6-9C9E-FFD8-9613-C408958220C9}"/>
              </a:ext>
            </a:extLst>
          </p:cNvPr>
          <p:cNvSpPr>
            <a:spLocks noChangeArrowheads="1"/>
          </p:cNvSpPr>
          <p:nvPr/>
        </p:nvSpPr>
        <p:spPr bwMode="auto">
          <a:xfrm>
            <a:off x="1613704" y="3001702"/>
            <a:ext cx="30480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8691" name="Line 8">
            <a:extLst>
              <a:ext uri="{FF2B5EF4-FFF2-40B4-BE49-F238E27FC236}">
                <a16:creationId xmlns:a16="http://schemas.microsoft.com/office/drawing/2014/main" id="{5AFD1F6E-BE8F-E5FC-B718-DC2056A0CFEB}"/>
              </a:ext>
            </a:extLst>
          </p:cNvPr>
          <p:cNvSpPr>
            <a:spLocks noChangeShapeType="1"/>
          </p:cNvSpPr>
          <p:nvPr/>
        </p:nvSpPr>
        <p:spPr bwMode="auto">
          <a:xfrm>
            <a:off x="3137704" y="3230302"/>
            <a:ext cx="1143000" cy="17526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0ECA21E-5F6E-7A88-C74A-E70AA8E3C643}"/>
              </a:ext>
            </a:extLst>
          </p:cNvPr>
          <p:cNvSpPr>
            <a:spLocks noGrp="1" noChangeArrowheads="1"/>
          </p:cNvSpPr>
          <p:nvPr>
            <p:ph type="title"/>
          </p:nvPr>
        </p:nvSpPr>
        <p:spPr/>
        <p:txBody>
          <a:bodyPr/>
          <a:lstStyle/>
          <a:p>
            <a:pPr eaLnBrk="1" hangingPunct="1"/>
            <a:r>
              <a:rPr lang="en-US" altLang="en-US" u="sng"/>
              <a:t>Ví dụ</a:t>
            </a:r>
          </a:p>
        </p:txBody>
      </p:sp>
      <p:pic>
        <p:nvPicPr>
          <p:cNvPr id="29699" name="Picture 4">
            <a:extLst>
              <a:ext uri="{FF2B5EF4-FFF2-40B4-BE49-F238E27FC236}">
                <a16:creationId xmlns:a16="http://schemas.microsoft.com/office/drawing/2014/main" id="{0882739C-8FBD-CF51-4F73-5D4F5B583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7467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5">
            <a:extLst>
              <a:ext uri="{FF2B5EF4-FFF2-40B4-BE49-F238E27FC236}">
                <a16:creationId xmlns:a16="http://schemas.microsoft.com/office/drawing/2014/main" id="{6D7EC842-FC4D-118D-D461-1FE609B644AF}"/>
              </a:ext>
            </a:extLst>
          </p:cNvPr>
          <p:cNvSpPr>
            <a:spLocks noChangeArrowheads="1"/>
          </p:cNvSpPr>
          <p:nvPr/>
        </p:nvSpPr>
        <p:spPr bwMode="auto">
          <a:xfrm>
            <a:off x="3124200" y="4953000"/>
            <a:ext cx="3048000" cy="3048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9701" name="Rectangle 8">
            <a:extLst>
              <a:ext uri="{FF2B5EF4-FFF2-40B4-BE49-F238E27FC236}">
                <a16:creationId xmlns:a16="http://schemas.microsoft.com/office/drawing/2014/main" id="{9E1E6000-7D5A-083C-733B-18A7DB910648}"/>
              </a:ext>
            </a:extLst>
          </p:cNvPr>
          <p:cNvSpPr>
            <a:spLocks noChangeArrowheads="1"/>
          </p:cNvSpPr>
          <p:nvPr/>
        </p:nvSpPr>
        <p:spPr bwMode="auto">
          <a:xfrm>
            <a:off x="3200400" y="2057400"/>
            <a:ext cx="3276600" cy="3048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63E1112-21BA-CD87-C6E6-861DB2F2E145}"/>
              </a:ext>
            </a:extLst>
          </p:cNvPr>
          <p:cNvSpPr>
            <a:spLocks noGrp="1" noChangeArrowheads="1"/>
          </p:cNvSpPr>
          <p:nvPr>
            <p:ph type="title"/>
          </p:nvPr>
        </p:nvSpPr>
        <p:spPr>
          <a:xfrm>
            <a:off x="650112" y="414558"/>
            <a:ext cx="7543800" cy="625033"/>
          </a:xfrm>
        </p:spPr>
        <p:txBody>
          <a:bodyPr/>
          <a:lstStyle/>
          <a:p>
            <a:pPr eaLnBrk="1" hangingPunct="1"/>
            <a:r>
              <a:rPr lang="en-US" altLang="en-US" u="sng"/>
              <a:t>Copy constructor</a:t>
            </a:r>
          </a:p>
        </p:txBody>
      </p:sp>
      <p:sp>
        <p:nvSpPr>
          <p:cNvPr id="30723" name="Rectangle 3">
            <a:extLst>
              <a:ext uri="{FF2B5EF4-FFF2-40B4-BE49-F238E27FC236}">
                <a16:creationId xmlns:a16="http://schemas.microsoft.com/office/drawing/2014/main" id="{C8201EED-2E7C-20AD-B319-D02F60DC9DD3}"/>
              </a:ext>
            </a:extLst>
          </p:cNvPr>
          <p:cNvSpPr>
            <a:spLocks noGrp="1" noChangeArrowheads="1"/>
          </p:cNvSpPr>
          <p:nvPr>
            <p:ph type="body" idx="1"/>
          </p:nvPr>
        </p:nvSpPr>
        <p:spPr>
          <a:xfrm>
            <a:off x="815050" y="1223169"/>
            <a:ext cx="10192474" cy="4411662"/>
          </a:xfrm>
        </p:spPr>
        <p:txBody>
          <a:bodyPr/>
          <a:lstStyle/>
          <a:p>
            <a:pPr eaLnBrk="1" hangingPunct="1">
              <a:buFont typeface="Wingdings" panose="05000000000000000000" pitchFamily="2" charset="2"/>
              <a:buNone/>
            </a:pPr>
            <a:r>
              <a:rPr lang="en-US" altLang="en-US" sz="3200"/>
              <a:t>Khai báo</a:t>
            </a:r>
          </a:p>
          <a:p>
            <a:pPr eaLnBrk="1" hangingPunct="1">
              <a:buFont typeface="Wingdings" panose="05000000000000000000" pitchFamily="2" charset="2"/>
              <a:buNone/>
            </a:pPr>
            <a:r>
              <a:rPr lang="en-US" altLang="en-US" sz="3200"/>
              <a:t>		</a:t>
            </a:r>
            <a:r>
              <a:rPr lang="en-US" altLang="en-US" sz="3200">
                <a:solidFill>
                  <a:srgbClr val="FF6600"/>
                </a:solidFill>
              </a:rPr>
              <a:t>class_name(</a:t>
            </a:r>
            <a:r>
              <a:rPr lang="en-US" altLang="en-US" sz="3200">
                <a:solidFill>
                  <a:srgbClr val="0000FF"/>
                </a:solidFill>
              </a:rPr>
              <a:t>const</a:t>
            </a:r>
            <a:r>
              <a:rPr lang="en-US" altLang="en-US" sz="3200">
                <a:solidFill>
                  <a:srgbClr val="FF6600"/>
                </a:solidFill>
              </a:rPr>
              <a:t>  class_name  &amp;arg)</a:t>
            </a:r>
          </a:p>
          <a:p>
            <a:pPr eaLnBrk="1" hangingPunct="1">
              <a:buFont typeface="Wingdings" panose="05000000000000000000" pitchFamily="2" charset="2"/>
              <a:buNone/>
            </a:pPr>
            <a:r>
              <a:rPr lang="en-US" altLang="en-US" sz="3200"/>
              <a:t>Định nghĩa</a:t>
            </a:r>
          </a:p>
          <a:p>
            <a:pPr eaLnBrk="1" hangingPunct="1">
              <a:buFont typeface="Wingdings" panose="05000000000000000000" pitchFamily="2" charset="2"/>
              <a:buNone/>
            </a:pPr>
            <a:r>
              <a:rPr lang="en-US" altLang="en-US" sz="3200">
                <a:solidFill>
                  <a:srgbClr val="FF6600"/>
                </a:solidFill>
              </a:rPr>
              <a:t>	class_name::class_name(</a:t>
            </a:r>
            <a:r>
              <a:rPr lang="en-US" altLang="en-US" sz="3200">
                <a:solidFill>
                  <a:srgbClr val="0000FF"/>
                </a:solidFill>
              </a:rPr>
              <a:t>const</a:t>
            </a:r>
            <a:r>
              <a:rPr lang="en-US" altLang="en-US" sz="3200">
                <a:solidFill>
                  <a:srgbClr val="FF6600"/>
                </a:solidFill>
              </a:rPr>
              <a:t>  class_name  &amp;arg)</a:t>
            </a:r>
          </a:p>
          <a:p>
            <a:pPr eaLnBrk="1" hangingPunct="1">
              <a:buFont typeface="Wingdings" panose="05000000000000000000" pitchFamily="2" charset="2"/>
              <a:buNone/>
            </a:pPr>
            <a:r>
              <a:rPr lang="en-US" altLang="en-US" sz="3200">
                <a:solidFill>
                  <a:srgbClr val="FF6600"/>
                </a:solidFill>
              </a:rPr>
              <a:t>	{</a:t>
            </a:r>
          </a:p>
          <a:p>
            <a:pPr eaLnBrk="1" hangingPunct="1">
              <a:buFont typeface="Wingdings" panose="05000000000000000000" pitchFamily="2" charset="2"/>
              <a:buNone/>
            </a:pPr>
            <a:r>
              <a:rPr lang="en-US" altLang="en-US" sz="3200">
                <a:solidFill>
                  <a:srgbClr val="FF6600"/>
                </a:solidFill>
              </a:rPr>
              <a:t>		//thân hàm</a:t>
            </a:r>
          </a:p>
          <a:p>
            <a:pPr eaLnBrk="1" hangingPunct="1">
              <a:buFont typeface="Wingdings" panose="05000000000000000000" pitchFamily="2" charset="2"/>
              <a:buNone/>
            </a:pPr>
            <a:r>
              <a:rPr lang="en-US" altLang="en-US" sz="3200">
                <a:solidFill>
                  <a:srgbClr val="FF6600"/>
                </a:solidFill>
              </a:rPr>
              <a:t>		….</a:t>
            </a:r>
          </a:p>
          <a:p>
            <a:pPr eaLnBrk="1" hangingPunct="1">
              <a:buFont typeface="Wingdings" panose="05000000000000000000" pitchFamily="2" charset="2"/>
              <a:buNone/>
            </a:pPr>
            <a:r>
              <a:rPr lang="en-US" altLang="en-US" sz="3200">
                <a:solidFill>
                  <a:srgbClr val="FF6600"/>
                </a:solidFill>
              </a:rPr>
              <a:t>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FA5716C-EE4C-4C59-20E8-61404A6F5919}"/>
              </a:ext>
            </a:extLst>
          </p:cNvPr>
          <p:cNvSpPr>
            <a:spLocks noGrp="1" noChangeArrowheads="1"/>
          </p:cNvSpPr>
          <p:nvPr>
            <p:ph type="title"/>
          </p:nvPr>
        </p:nvSpPr>
        <p:spPr/>
        <p:txBody>
          <a:bodyPr/>
          <a:lstStyle/>
          <a:p>
            <a:pPr eaLnBrk="1" hangingPunct="1"/>
            <a:r>
              <a:rPr lang="en-US" altLang="en-US" u="sng"/>
              <a:t>Copy constructor</a:t>
            </a:r>
          </a:p>
        </p:txBody>
      </p:sp>
      <p:pic>
        <p:nvPicPr>
          <p:cNvPr id="31747" name="Picture 4">
            <a:extLst>
              <a:ext uri="{FF2B5EF4-FFF2-40B4-BE49-F238E27FC236}">
                <a16:creationId xmlns:a16="http://schemas.microsoft.com/office/drawing/2014/main" id="{C3559C4E-5D2D-1D69-A62B-4BA385654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05001"/>
            <a:ext cx="6705600" cy="457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5">
            <a:extLst>
              <a:ext uri="{FF2B5EF4-FFF2-40B4-BE49-F238E27FC236}">
                <a16:creationId xmlns:a16="http://schemas.microsoft.com/office/drawing/2014/main" id="{1B48EA53-D41B-0B69-343D-2A759131E223}"/>
              </a:ext>
            </a:extLst>
          </p:cNvPr>
          <p:cNvSpPr>
            <a:spLocks noChangeArrowheads="1"/>
          </p:cNvSpPr>
          <p:nvPr/>
        </p:nvSpPr>
        <p:spPr bwMode="auto">
          <a:xfrm>
            <a:off x="2819400" y="5029200"/>
            <a:ext cx="5943600" cy="1371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31749" name="Line 6">
            <a:extLst>
              <a:ext uri="{FF2B5EF4-FFF2-40B4-BE49-F238E27FC236}">
                <a16:creationId xmlns:a16="http://schemas.microsoft.com/office/drawing/2014/main" id="{A74446D7-ABDE-DD11-6CE3-9AEB27C92927}"/>
              </a:ext>
            </a:extLst>
          </p:cNvPr>
          <p:cNvSpPr>
            <a:spLocks noChangeShapeType="1"/>
          </p:cNvSpPr>
          <p:nvPr/>
        </p:nvSpPr>
        <p:spPr bwMode="auto">
          <a:xfrm flipV="1">
            <a:off x="7162800" y="2819400"/>
            <a:ext cx="533400" cy="22098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31750" name="Rectangle 7">
            <a:extLst>
              <a:ext uri="{FF2B5EF4-FFF2-40B4-BE49-F238E27FC236}">
                <a16:creationId xmlns:a16="http://schemas.microsoft.com/office/drawing/2014/main" id="{64B63BBE-EC5C-9F34-131E-9BF3648AFA6D}"/>
              </a:ext>
            </a:extLst>
          </p:cNvPr>
          <p:cNvSpPr>
            <a:spLocks noChangeArrowheads="1"/>
          </p:cNvSpPr>
          <p:nvPr/>
        </p:nvSpPr>
        <p:spPr bwMode="auto">
          <a:xfrm>
            <a:off x="6470248" y="1905000"/>
            <a:ext cx="5569352" cy="9144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400" i="1">
                <a:solidFill>
                  <a:srgbClr val="000000"/>
                </a:solidFill>
              </a:rPr>
              <a:t>Sao chép dữ liệu thành viên</a:t>
            </a:r>
          </a:p>
          <a:p>
            <a:pPr algn="ctr" eaLnBrk="1" fontAlgn="base" hangingPunct="1">
              <a:spcBef>
                <a:spcPct val="0"/>
              </a:spcBef>
              <a:spcAft>
                <a:spcPct val="0"/>
              </a:spcAft>
              <a:buClrTx/>
              <a:buSzTx/>
              <a:buNone/>
            </a:pPr>
            <a:r>
              <a:rPr lang="en-US" altLang="en-US" sz="2400" i="1">
                <a:solidFill>
                  <a:srgbClr val="000000"/>
                </a:solidFill>
              </a:rPr>
              <a:t>của đối tượng r cho đối tượng hiện thời</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40E1E171-92FC-C9DA-9BA3-0E5CD6D41EFA}"/>
              </a:ext>
            </a:extLst>
          </p:cNvPr>
          <p:cNvSpPr>
            <a:spLocks noGrp="1" noChangeArrowheads="1"/>
          </p:cNvSpPr>
          <p:nvPr>
            <p:ph type="title"/>
          </p:nvPr>
        </p:nvSpPr>
        <p:spPr/>
        <p:txBody>
          <a:bodyPr/>
          <a:lstStyle/>
          <a:p>
            <a:pPr eaLnBrk="1" hangingPunct="1"/>
            <a:r>
              <a:rPr lang="en-US" altLang="en-US" u="sng"/>
              <a:t>Copy constructor</a:t>
            </a:r>
          </a:p>
        </p:txBody>
      </p:sp>
      <p:sp>
        <p:nvSpPr>
          <p:cNvPr id="32771" name="Rectangle 3">
            <a:extLst>
              <a:ext uri="{FF2B5EF4-FFF2-40B4-BE49-F238E27FC236}">
                <a16:creationId xmlns:a16="http://schemas.microsoft.com/office/drawing/2014/main" id="{79AF514F-A575-F3EB-B987-AE2BBB3901A2}"/>
              </a:ext>
            </a:extLst>
          </p:cNvPr>
          <p:cNvSpPr>
            <a:spLocks noGrp="1" noChangeArrowheads="1"/>
          </p:cNvSpPr>
          <p:nvPr>
            <p:ph type="body" idx="1"/>
          </p:nvPr>
        </p:nvSpPr>
        <p:spPr/>
        <p:txBody>
          <a:bodyPr/>
          <a:lstStyle/>
          <a:p>
            <a:pPr eaLnBrk="1" hangingPunct="1">
              <a:buFont typeface="Wingdings" panose="05000000000000000000" pitchFamily="2" charset="2"/>
              <a:buChar char="q"/>
            </a:pPr>
            <a:r>
              <a:rPr lang="en-US" altLang="en-US" sz="2800"/>
              <a:t>Được sử dụng để copy một phần dữ liệu thành viên của một đối tượng cho một đối tượng khác</a:t>
            </a:r>
          </a:p>
          <a:p>
            <a:pPr eaLnBrk="1" hangingPunct="1">
              <a:buFont typeface="Wingdings" panose="05000000000000000000" pitchFamily="2" charset="2"/>
              <a:buChar char="q"/>
            </a:pPr>
            <a:r>
              <a:rPr lang="en-US" altLang="en-US" sz="2800"/>
              <a:t>Copy constructor được gọi trong các tình huống sau:</a:t>
            </a:r>
          </a:p>
          <a:p>
            <a:pPr lvl="1" eaLnBrk="1" hangingPunct="1">
              <a:buFont typeface="Wingdings" panose="05000000000000000000" pitchFamily="2" charset="2"/>
              <a:buChar char="§"/>
            </a:pPr>
            <a:r>
              <a:rPr lang="en-US" altLang="en-US" sz="2800" noProof="1">
                <a:solidFill>
                  <a:srgbClr val="FF0000"/>
                </a:solidFill>
              </a:rPr>
              <a:t>CRectangle</a:t>
            </a:r>
            <a:r>
              <a:rPr lang="en-US" altLang="en-US" sz="2800" b="1" noProof="1">
                <a:solidFill>
                  <a:srgbClr val="FF0000"/>
                </a:solidFill>
              </a:rPr>
              <a:t> </a:t>
            </a:r>
            <a:r>
              <a:rPr lang="en-US" altLang="en-US" sz="2800" b="1">
                <a:solidFill>
                  <a:srgbClr val="FF0000"/>
                </a:solidFill>
              </a:rPr>
              <a:t> </a:t>
            </a:r>
            <a:r>
              <a:rPr lang="en-US" altLang="en-US" sz="2800" noProof="1">
                <a:solidFill>
                  <a:srgbClr val="FF0000"/>
                </a:solidFill>
              </a:rPr>
              <a:t>rect3</a:t>
            </a:r>
            <a:r>
              <a:rPr lang="en-US" altLang="en-US" sz="2800" b="1" noProof="1">
                <a:solidFill>
                  <a:srgbClr val="FF0000"/>
                </a:solidFill>
              </a:rPr>
              <a:t> = </a:t>
            </a:r>
            <a:r>
              <a:rPr lang="en-US" altLang="en-US" sz="2800" noProof="1">
                <a:solidFill>
                  <a:srgbClr val="FF0000"/>
                </a:solidFill>
              </a:rPr>
              <a:t>rect1;</a:t>
            </a:r>
            <a:endParaRPr lang="en-US" altLang="en-US" sz="2800">
              <a:solidFill>
                <a:srgbClr val="FF0000"/>
              </a:solidFill>
            </a:endParaRPr>
          </a:p>
          <a:p>
            <a:pPr lvl="1" eaLnBrk="1" hangingPunct="1">
              <a:buFont typeface="Wingdings" panose="05000000000000000000" pitchFamily="2" charset="2"/>
              <a:buChar char="§"/>
            </a:pPr>
            <a:r>
              <a:rPr lang="en-US" altLang="en-US" sz="2800">
                <a:solidFill>
                  <a:srgbClr val="FF0000"/>
                </a:solidFill>
              </a:rPr>
              <a:t>CRectangle  rect3;</a:t>
            </a:r>
          </a:p>
          <a:p>
            <a:pPr lvl="1" eaLnBrk="1" hangingPunct="1">
              <a:buFont typeface="Wingdings" panose="05000000000000000000" pitchFamily="2" charset="2"/>
              <a:buNone/>
            </a:pPr>
            <a:r>
              <a:rPr lang="en-US" altLang="en-US" sz="2800">
                <a:solidFill>
                  <a:srgbClr val="FF0000"/>
                </a:solidFill>
              </a:rPr>
              <a:t>	rect3 = rect1;</a:t>
            </a:r>
          </a:p>
          <a:p>
            <a:pPr lvl="1" eaLnBrk="1" hangingPunct="1">
              <a:buFont typeface="Wingdings" panose="05000000000000000000" pitchFamily="2" charset="2"/>
              <a:buChar char="§"/>
            </a:pPr>
            <a:r>
              <a:rPr lang="en-US" altLang="en-US" sz="2800" noProof="1">
                <a:solidFill>
                  <a:srgbClr val="FF0000"/>
                </a:solidFill>
              </a:rPr>
              <a:t>CRectangle</a:t>
            </a:r>
            <a:r>
              <a:rPr lang="en-US" altLang="en-US" sz="2800" b="1" noProof="1">
                <a:solidFill>
                  <a:srgbClr val="FF0000"/>
                </a:solidFill>
              </a:rPr>
              <a:t> </a:t>
            </a:r>
            <a:r>
              <a:rPr lang="en-US" altLang="en-US" sz="2800" b="1">
                <a:solidFill>
                  <a:srgbClr val="FF0000"/>
                </a:solidFill>
              </a:rPr>
              <a:t> </a:t>
            </a:r>
            <a:r>
              <a:rPr lang="en-US" altLang="en-US" sz="2800" noProof="1">
                <a:solidFill>
                  <a:srgbClr val="FF0000"/>
                </a:solidFill>
              </a:rPr>
              <a:t>rect3(rect1);</a:t>
            </a:r>
            <a:endParaRPr lang="en-US" altLang="en-US" sz="2800">
              <a:solidFill>
                <a:srgbClr val="FF0000"/>
              </a:solidFill>
            </a:endParaRPr>
          </a:p>
          <a:p>
            <a:pPr lvl="1" eaLnBrk="1" hangingPunct="1">
              <a:buFont typeface="Wingdings" panose="05000000000000000000" pitchFamily="2" charset="2"/>
              <a:buNone/>
            </a:pPr>
            <a:r>
              <a:rPr lang="en-US" altLang="en-US" sz="280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3141C8A-98B5-FAC8-0F35-CBF9B45E431F}"/>
              </a:ext>
            </a:extLst>
          </p:cNvPr>
          <p:cNvSpPr>
            <a:spLocks noGrp="1" noChangeArrowheads="1"/>
          </p:cNvSpPr>
          <p:nvPr>
            <p:ph type="title"/>
          </p:nvPr>
        </p:nvSpPr>
        <p:spPr>
          <a:xfrm>
            <a:off x="609600" y="696910"/>
            <a:ext cx="10058400" cy="715010"/>
          </a:xfrm>
        </p:spPr>
        <p:txBody>
          <a:bodyPr/>
          <a:lstStyle/>
          <a:p>
            <a:pPr eaLnBrk="1" hangingPunct="1"/>
            <a:r>
              <a:rPr lang="en-US" altLang="en-US" u="sng"/>
              <a:t>Lập trình hướng đối tượng</a:t>
            </a:r>
          </a:p>
        </p:txBody>
      </p:sp>
      <p:sp>
        <p:nvSpPr>
          <p:cNvPr id="11267" name="Rectangle 3">
            <a:extLst>
              <a:ext uri="{FF2B5EF4-FFF2-40B4-BE49-F238E27FC236}">
                <a16:creationId xmlns:a16="http://schemas.microsoft.com/office/drawing/2014/main" id="{99B04C81-36C0-59B2-16B8-72887A876840}"/>
              </a:ext>
            </a:extLst>
          </p:cNvPr>
          <p:cNvSpPr>
            <a:spLocks noGrp="1" noChangeArrowheads="1"/>
          </p:cNvSpPr>
          <p:nvPr>
            <p:ph type="body" idx="1"/>
          </p:nvPr>
        </p:nvSpPr>
        <p:spPr>
          <a:xfrm>
            <a:off x="609600" y="1675407"/>
            <a:ext cx="10976658" cy="3776269"/>
          </a:xfrm>
        </p:spPr>
        <p:txBody>
          <a:bodyPr/>
          <a:lstStyle/>
          <a:p>
            <a:pPr algn="just" eaLnBrk="1" hangingPunct="1"/>
            <a:r>
              <a:rPr lang="en-US" altLang="en-US"/>
              <a:t>Nếu dùng Kỹ thuật lập trình code bài toán VD này, bạn sẽ phải tưởng tượng, xây dựng… nhưng sẽ khá/ rất vất vả.</a:t>
            </a:r>
          </a:p>
          <a:p>
            <a:pPr algn="just" eaLnBrk="1" hangingPunct="1"/>
            <a:r>
              <a:rPr lang="en-US" altLang="en-US"/>
              <a:t>Nếu ta tạo các đối tượng một cách độc lập, riêng biệt, mỗi đối tượng có mỗi cách viết code khác nhau, sau đó thả vào trong một môi trường (một chương trình) và cho thực thi thì sẽ dễ dàng hơn.</a:t>
            </a:r>
          </a:p>
          <a:p>
            <a:pPr marL="0" indent="0" algn="just" eaLnBrk="1" hangingPunct="1">
              <a:buNone/>
            </a:pPr>
            <a:r>
              <a:rPr lang="en-US" altLang="en-US">
                <a:sym typeface="Symbol" panose="05050102010706020507" pitchFamily="18" charset="2"/>
              </a:rPr>
              <a:t></a:t>
            </a:r>
            <a:r>
              <a:rPr lang="en-US" altLang="en-US" i="1">
                <a:sym typeface="Symbol" panose="05050102010706020507" pitchFamily="18" charset="2"/>
              </a:rPr>
              <a:t> </a:t>
            </a:r>
            <a:r>
              <a:rPr lang="en-US" altLang="en-US" i="1">
                <a:sym typeface="Wingdings" panose="05000000000000000000" pitchFamily="2" charset="2"/>
              </a:rPr>
              <a:t>Đây là tư duy về lập trình hướng đối tượng.</a:t>
            </a:r>
          </a:p>
        </p:txBody>
      </p:sp>
    </p:spTree>
    <p:extLst>
      <p:ext uri="{BB962C8B-B14F-4D97-AF65-F5344CB8AC3E}">
        <p14:creationId xmlns:p14="http://schemas.microsoft.com/office/powerpoint/2010/main" val="4251273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0BC7CB2-8283-0F1F-E95E-B8DF32BC9BFB}"/>
              </a:ext>
            </a:extLst>
          </p:cNvPr>
          <p:cNvSpPr>
            <a:spLocks noGrp="1"/>
          </p:cNvSpPr>
          <p:nvPr>
            <p:ph type="title"/>
          </p:nvPr>
        </p:nvSpPr>
        <p:spPr/>
        <p:txBody>
          <a:bodyPr/>
          <a:lstStyle/>
          <a:p>
            <a:pPr marL="342900" indent="-342900" eaLnBrk="1" hangingPunct="1"/>
            <a:r>
              <a:rPr lang="en-US" altLang="en-US" u="sng"/>
              <a:t>Phương thức hủy đối tượng (destructor)</a:t>
            </a:r>
          </a:p>
        </p:txBody>
      </p:sp>
      <p:sp>
        <p:nvSpPr>
          <p:cNvPr id="33795" name="Content Placeholder 2">
            <a:extLst>
              <a:ext uri="{FF2B5EF4-FFF2-40B4-BE49-F238E27FC236}">
                <a16:creationId xmlns:a16="http://schemas.microsoft.com/office/drawing/2014/main" id="{85ABE9C3-B80F-EC1D-6387-F04B6BE4DCE1}"/>
              </a:ext>
            </a:extLst>
          </p:cNvPr>
          <p:cNvSpPr>
            <a:spLocks noGrp="1"/>
          </p:cNvSpPr>
          <p:nvPr>
            <p:ph idx="1"/>
          </p:nvPr>
        </p:nvSpPr>
        <p:spPr/>
        <p:txBody>
          <a:bodyPr/>
          <a:lstStyle/>
          <a:p>
            <a:pPr algn="just" eaLnBrk="1" hangingPunct="1">
              <a:buFont typeface="Wingdings" panose="05000000000000000000" pitchFamily="2" charset="2"/>
              <a:buChar char="q"/>
            </a:pPr>
            <a:r>
              <a:rPr lang="en-US" altLang="en-US" sz="2800"/>
              <a:t>Chức năng:</a:t>
            </a:r>
          </a:p>
          <a:p>
            <a:pPr lvl="1" algn="just" eaLnBrk="1" hangingPunct="1">
              <a:buFont typeface="Wingdings" panose="05000000000000000000" pitchFamily="2" charset="2"/>
              <a:buChar char="Ø"/>
            </a:pPr>
            <a:r>
              <a:rPr lang="en-US" altLang="en-US" sz="2800"/>
              <a:t>Hủy bỏ đối tượng khi không sử dụng nó nữa</a:t>
            </a:r>
          </a:p>
          <a:p>
            <a:pPr lvl="1" algn="just" eaLnBrk="1" hangingPunct="1">
              <a:buFont typeface="Wingdings" panose="05000000000000000000" pitchFamily="2" charset="2"/>
              <a:buChar char="Ø"/>
            </a:pPr>
            <a:r>
              <a:rPr lang="en-US" altLang="en-US" sz="2800"/>
              <a:t>Giải phóng bộ nhớ đã cấp phát động cho các thành viên dữ liệu</a:t>
            </a:r>
          </a:p>
          <a:p>
            <a:pPr lvl="1" algn="just" eaLnBrk="1" hangingPunct="1">
              <a:buFont typeface="Wingdings" panose="05000000000000000000" pitchFamily="2" charset="2"/>
              <a:buChar char="Ø"/>
            </a:pPr>
            <a:r>
              <a:rPr lang="en-US" altLang="en-US" sz="2800"/>
              <a:t>Đóng các file, hủy các file tạm</a:t>
            </a:r>
          </a:p>
          <a:p>
            <a:pPr lvl="1" algn="just" eaLnBrk="1" hangingPunct="1">
              <a:buFont typeface="Wingdings" panose="05000000000000000000" pitchFamily="2" charset="2"/>
              <a:buChar char="Ø"/>
            </a:pPr>
            <a:r>
              <a:rPr lang="en-US" altLang="en-US" sz="2800"/>
              <a:t>Đóng các kết nối mạng, kết nối cơ sở dữ liệu,…</a:t>
            </a:r>
          </a:p>
          <a:p>
            <a:pPr algn="just" eaLnBrk="1" hangingPunct="1">
              <a:buFont typeface="Wingdings" panose="05000000000000000000" pitchFamily="2" charset="2"/>
              <a:buChar char="q"/>
            </a:pPr>
            <a:r>
              <a:rPr lang="en-US" altLang="en-US" sz="2800"/>
              <a:t>Là hàm thành viên của lớp</a:t>
            </a:r>
          </a:p>
          <a:p>
            <a:pPr algn="just" eaLnBrk="1" hangingPunct="1">
              <a:buFont typeface="Wingdings" panose="05000000000000000000" pitchFamily="2" charset="2"/>
              <a:buChar char="q"/>
            </a:pPr>
            <a:r>
              <a:rPr lang="en-US" altLang="en-US" sz="2800"/>
              <a:t>Nó </a:t>
            </a:r>
            <a:r>
              <a:rPr lang="en-US" altLang="en-US" sz="2800">
                <a:solidFill>
                  <a:srgbClr val="FF0000"/>
                </a:solidFill>
              </a:rPr>
              <a:t>được gọi</a:t>
            </a:r>
            <a:r>
              <a:rPr lang="en-US" altLang="en-US" sz="2800"/>
              <a:t> </a:t>
            </a:r>
            <a:r>
              <a:rPr lang="en-US" altLang="en-US" sz="2800">
                <a:solidFill>
                  <a:srgbClr val="FF0000"/>
                </a:solidFill>
              </a:rPr>
              <a:t>tự động</a:t>
            </a:r>
            <a:r>
              <a:rPr lang="en-US" altLang="en-US" sz="2800"/>
              <a:t> mỗi khi đối tượng bị hủy bỏ</a:t>
            </a:r>
          </a:p>
          <a:p>
            <a:pPr eaLnBrk="1" hangingPunct="1"/>
            <a:endParaRPr lang="en-US" altLang="en-US" sz="28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a:extLst>
              <a:ext uri="{FF2B5EF4-FFF2-40B4-BE49-F238E27FC236}">
                <a16:creationId xmlns:a16="http://schemas.microsoft.com/office/drawing/2014/main" id="{55369154-AF70-3C54-6ACF-399FB1266BDB}"/>
              </a:ext>
            </a:extLst>
          </p:cNvPr>
          <p:cNvSpPr>
            <a:spLocks noChangeArrowheads="1"/>
          </p:cNvSpPr>
          <p:nvPr/>
        </p:nvSpPr>
        <p:spPr bwMode="auto">
          <a:xfrm>
            <a:off x="943338" y="3581601"/>
            <a:ext cx="5040773" cy="2309913"/>
          </a:xfrm>
          <a:prstGeom prst="rect">
            <a:avLst/>
          </a:prstGeom>
          <a:solidFill>
            <a:srgbClr val="CCFFFF"/>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34819" name="Rectangle 2">
            <a:extLst>
              <a:ext uri="{FF2B5EF4-FFF2-40B4-BE49-F238E27FC236}">
                <a16:creationId xmlns:a16="http://schemas.microsoft.com/office/drawing/2014/main" id="{0D7DCC3F-8F54-C31B-FB82-1219751D9BF0}"/>
              </a:ext>
            </a:extLst>
          </p:cNvPr>
          <p:cNvSpPr>
            <a:spLocks noGrp="1" noChangeArrowheads="1"/>
          </p:cNvSpPr>
          <p:nvPr>
            <p:ph type="title"/>
          </p:nvPr>
        </p:nvSpPr>
        <p:spPr/>
        <p:txBody>
          <a:bodyPr/>
          <a:lstStyle/>
          <a:p>
            <a:pPr eaLnBrk="1" hangingPunct="1"/>
            <a:r>
              <a:rPr lang="en-US" altLang="en-US" u="sng"/>
              <a:t>Phương thức hủy đối tượng (destructor)</a:t>
            </a:r>
          </a:p>
        </p:txBody>
      </p:sp>
      <p:sp>
        <p:nvSpPr>
          <p:cNvPr id="34820" name="Rectangle 3">
            <a:extLst>
              <a:ext uri="{FF2B5EF4-FFF2-40B4-BE49-F238E27FC236}">
                <a16:creationId xmlns:a16="http://schemas.microsoft.com/office/drawing/2014/main" id="{C179E9BD-ACBB-3D0A-F790-CCFB47752B19}"/>
              </a:ext>
            </a:extLst>
          </p:cNvPr>
          <p:cNvSpPr>
            <a:spLocks noGrp="1" noChangeArrowheads="1"/>
          </p:cNvSpPr>
          <p:nvPr>
            <p:ph type="body" idx="1"/>
          </p:nvPr>
        </p:nvSpPr>
        <p:spPr>
          <a:xfrm>
            <a:off x="725347" y="1684539"/>
            <a:ext cx="10972800" cy="4411662"/>
          </a:xfrm>
        </p:spPr>
        <p:txBody>
          <a:bodyPr/>
          <a:lstStyle/>
          <a:p>
            <a:pPr algn="just" eaLnBrk="1" hangingPunct="1">
              <a:buFont typeface="Wingdings" panose="05000000000000000000" pitchFamily="2" charset="2"/>
              <a:buNone/>
            </a:pPr>
            <a:r>
              <a:rPr lang="en-US" altLang="en-US" sz="2800"/>
              <a:t>Khai báo</a:t>
            </a:r>
          </a:p>
          <a:p>
            <a:pPr algn="just" eaLnBrk="1" hangingPunct="1">
              <a:buFont typeface="Wingdings" panose="05000000000000000000" pitchFamily="2" charset="2"/>
              <a:buNone/>
            </a:pPr>
            <a:r>
              <a:rPr lang="en-US" altLang="en-US" sz="2800"/>
              <a:t>			</a:t>
            </a:r>
            <a:r>
              <a:rPr lang="en-US" altLang="en-US" sz="2800" b="1">
                <a:solidFill>
                  <a:srgbClr val="FF6600"/>
                </a:solidFill>
              </a:rPr>
              <a:t>~class_name()</a:t>
            </a:r>
          </a:p>
          <a:p>
            <a:pPr eaLnBrk="1" hangingPunct="1">
              <a:buFont typeface="Wingdings" panose="05000000000000000000" pitchFamily="2" charset="2"/>
              <a:buNone/>
            </a:pPr>
            <a:r>
              <a:rPr lang="en-US" altLang="en-US" sz="2800"/>
              <a:t>Định nghĩa</a:t>
            </a:r>
          </a:p>
          <a:p>
            <a:pPr lvl="1" eaLnBrk="1" hangingPunct="1">
              <a:buFont typeface="Wingdings" panose="05000000000000000000" pitchFamily="2" charset="2"/>
              <a:buNone/>
            </a:pPr>
            <a:endParaRPr lang="en-US" altLang="en-US" sz="2800">
              <a:solidFill>
                <a:srgbClr val="FF6600"/>
              </a:solidFill>
            </a:endParaRPr>
          </a:p>
          <a:p>
            <a:pPr lvl="1" eaLnBrk="1" hangingPunct="1">
              <a:buFont typeface="Wingdings" panose="05000000000000000000" pitchFamily="2" charset="2"/>
              <a:buNone/>
            </a:pPr>
            <a:r>
              <a:rPr lang="en-US" altLang="en-US" sz="2800" b="1">
                <a:solidFill>
                  <a:schemeClr val="tx2">
                    <a:lumMod val="60000"/>
                    <a:lumOff val="40000"/>
                  </a:schemeClr>
                </a:solidFill>
              </a:rPr>
              <a:t>class_name::~class_name()</a:t>
            </a:r>
          </a:p>
          <a:p>
            <a:pPr lvl="1" eaLnBrk="1" hangingPunct="1">
              <a:buFont typeface="Wingdings" panose="05000000000000000000" pitchFamily="2" charset="2"/>
              <a:buNone/>
            </a:pPr>
            <a:r>
              <a:rPr lang="en-US" altLang="en-US" sz="2800" b="1">
                <a:solidFill>
                  <a:schemeClr val="tx2">
                    <a:lumMod val="60000"/>
                    <a:lumOff val="40000"/>
                  </a:schemeClr>
                </a:solidFill>
              </a:rPr>
              <a:t>{</a:t>
            </a:r>
          </a:p>
          <a:p>
            <a:pPr lvl="1" eaLnBrk="1" hangingPunct="1">
              <a:buFont typeface="Wingdings" panose="05000000000000000000" pitchFamily="2" charset="2"/>
              <a:buNone/>
            </a:pPr>
            <a:r>
              <a:rPr lang="en-US" altLang="en-US" sz="2800" b="1">
                <a:solidFill>
                  <a:schemeClr val="tx2">
                    <a:lumMod val="60000"/>
                    <a:lumOff val="40000"/>
                  </a:schemeClr>
                </a:solidFill>
              </a:rPr>
              <a:t>		//Than ham</a:t>
            </a:r>
          </a:p>
          <a:p>
            <a:pPr lvl="1" eaLnBrk="1" hangingPunct="1">
              <a:buFont typeface="Wingdings" panose="05000000000000000000" pitchFamily="2" charset="2"/>
              <a:buNone/>
            </a:pPr>
            <a:r>
              <a:rPr lang="en-US" altLang="en-US" sz="2800" b="1">
                <a:solidFill>
                  <a:schemeClr val="tx2">
                    <a:lumMod val="60000"/>
                    <a:lumOff val="40000"/>
                  </a:schemeClr>
                </a:solidFill>
              </a:rPr>
              <a:t>}</a:t>
            </a:r>
          </a:p>
          <a:p>
            <a:pPr eaLnBrk="1" hangingPunct="1">
              <a:buFont typeface="Wingdings" panose="05000000000000000000" pitchFamily="2" charset="2"/>
              <a:buNone/>
            </a:pPr>
            <a:endParaRPr lang="en-US" altLang="en-US" sz="2800"/>
          </a:p>
          <a:p>
            <a:pPr eaLnBrk="1" hangingPunct="1">
              <a:buFont typeface="Wingdings" panose="05000000000000000000" pitchFamily="2" charset="2"/>
              <a:buChar char="q"/>
            </a:pPr>
            <a:endParaRPr lang="en-US" altLang="en-US" sz="2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B36CC55-9BF4-B3D5-4075-571A326A88A5}"/>
              </a:ext>
            </a:extLst>
          </p:cNvPr>
          <p:cNvSpPr>
            <a:spLocks noGrp="1" noChangeArrowheads="1"/>
          </p:cNvSpPr>
          <p:nvPr>
            <p:ph type="title"/>
          </p:nvPr>
        </p:nvSpPr>
        <p:spPr/>
        <p:txBody>
          <a:bodyPr/>
          <a:lstStyle/>
          <a:p>
            <a:pPr eaLnBrk="1" hangingPunct="1"/>
            <a:r>
              <a:rPr lang="en-US" altLang="en-US" u="sng"/>
              <a:t>Phương thức hủy đối tượng (destructor)</a:t>
            </a:r>
          </a:p>
        </p:txBody>
      </p:sp>
      <p:sp>
        <p:nvSpPr>
          <p:cNvPr id="35843" name="Rectangle 3">
            <a:extLst>
              <a:ext uri="{FF2B5EF4-FFF2-40B4-BE49-F238E27FC236}">
                <a16:creationId xmlns:a16="http://schemas.microsoft.com/office/drawing/2014/main" id="{B87B850F-3E69-2CE0-5DB3-C23C99F4EC99}"/>
              </a:ext>
            </a:extLst>
          </p:cNvPr>
          <p:cNvSpPr>
            <a:spLocks noGrp="1" noChangeArrowheads="1"/>
          </p:cNvSpPr>
          <p:nvPr>
            <p:ph type="body" idx="1"/>
          </p:nvPr>
        </p:nvSpPr>
        <p:spPr/>
        <p:txBody>
          <a:bodyPr/>
          <a:lstStyle/>
          <a:p>
            <a:pPr algn="just" eaLnBrk="1" hangingPunct="1">
              <a:buFont typeface="Wingdings" panose="05000000000000000000" pitchFamily="2" charset="2"/>
              <a:buChar char="q"/>
            </a:pPr>
            <a:r>
              <a:rPr lang="en-US" altLang="en-US" sz="2800"/>
              <a:t>Một số đặc điểm của phương thức hủy:</a:t>
            </a:r>
          </a:p>
          <a:p>
            <a:pPr lvl="1" algn="just" eaLnBrk="1" hangingPunct="1">
              <a:buFont typeface="Wingdings" panose="05000000000000000000" pitchFamily="2" charset="2"/>
              <a:buChar char="Ø"/>
            </a:pPr>
            <a:r>
              <a:rPr lang="en-US" altLang="en-US" sz="2800"/>
              <a:t>Có cùng tên với tên lớp và bắt đầu bằng dấu ~</a:t>
            </a:r>
          </a:p>
          <a:p>
            <a:pPr lvl="1" algn="just" eaLnBrk="1" hangingPunct="1">
              <a:buFont typeface="Wingdings" panose="05000000000000000000" pitchFamily="2" charset="2"/>
              <a:buChar char="Ø"/>
            </a:pPr>
            <a:r>
              <a:rPr lang="en-US" altLang="en-US" sz="2800"/>
              <a:t>Không có giá trị trả về, không có tham số </a:t>
            </a:r>
          </a:p>
          <a:p>
            <a:pPr lvl="1" algn="just" eaLnBrk="1" hangingPunct="1">
              <a:buFont typeface="Wingdings" panose="05000000000000000000" pitchFamily="2" charset="2"/>
              <a:buNone/>
            </a:pPr>
            <a:r>
              <a:rPr lang="en-US" altLang="en-US" sz="2800"/>
              <a:t>	</a:t>
            </a:r>
            <a:r>
              <a:rPr lang="en-US" altLang="en-US" sz="2800">
                <a:sym typeface="Wingdings" panose="05000000000000000000" pitchFamily="2" charset="2"/>
              </a:rPr>
              <a:t> </a:t>
            </a:r>
            <a:r>
              <a:rPr lang="en-US" altLang="en-US" sz="2800">
                <a:solidFill>
                  <a:srgbClr val="FF0000"/>
                </a:solidFill>
                <a:sym typeface="Wingdings" panose="05000000000000000000" pitchFamily="2" charset="2"/>
              </a:rPr>
              <a:t>mỗi lớp chỉ có duy nhất một phương thức hủy</a:t>
            </a:r>
            <a:endParaRPr lang="en-US" altLang="en-US" sz="2800">
              <a:solidFill>
                <a:srgbClr val="FF0000"/>
              </a:solidFill>
            </a:endParaRPr>
          </a:p>
          <a:p>
            <a:pPr lvl="1" algn="just" eaLnBrk="1" hangingPunct="1">
              <a:buFont typeface="Wingdings" panose="05000000000000000000" pitchFamily="2" charset="2"/>
              <a:buChar char="Ø"/>
            </a:pPr>
            <a:r>
              <a:rPr lang="en-US" altLang="en-US" sz="2800"/>
              <a:t>Chương trình tự động phát sinh phương thức hủy nếu nó không được định nghĩa tường minh</a:t>
            </a:r>
          </a:p>
          <a:p>
            <a:pPr lvl="1" eaLnBrk="1" hangingPunct="1">
              <a:buFont typeface="Wingdings" panose="05000000000000000000" pitchFamily="2" charset="2"/>
              <a:buChar char="Ø"/>
            </a:pPr>
            <a:endParaRPr lang="en-US" altLang="en-US" sz="28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50EA421-5B11-8BE3-2FBD-C193896C2BAD}"/>
              </a:ext>
            </a:extLst>
          </p:cNvPr>
          <p:cNvSpPr>
            <a:spLocks noGrp="1"/>
          </p:cNvSpPr>
          <p:nvPr>
            <p:ph type="title"/>
          </p:nvPr>
        </p:nvSpPr>
        <p:spPr/>
        <p:txBody>
          <a:bodyPr/>
          <a:lstStyle/>
          <a:p>
            <a:r>
              <a:rPr lang="en-US" altLang="en-US" u="sng"/>
              <a:t>Phương thức hủy đối tượng (destructor)</a:t>
            </a:r>
            <a:endParaRPr lang="en-US" altLang="en-US"/>
          </a:p>
        </p:txBody>
      </p:sp>
      <p:pic>
        <p:nvPicPr>
          <p:cNvPr id="36867" name="Picture 2">
            <a:extLst>
              <a:ext uri="{FF2B5EF4-FFF2-40B4-BE49-F238E27FC236}">
                <a16:creationId xmlns:a16="http://schemas.microsoft.com/office/drawing/2014/main" id="{0FEDE053-DF1C-AD45-BA21-EB9BFFFA7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615633"/>
            <a:ext cx="46021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3">
            <a:extLst>
              <a:ext uri="{FF2B5EF4-FFF2-40B4-BE49-F238E27FC236}">
                <a16:creationId xmlns:a16="http://schemas.microsoft.com/office/drawing/2014/main" id="{44C43BC5-5976-BB66-7381-0A859CF2D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691833"/>
            <a:ext cx="4724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6">
            <a:extLst>
              <a:ext uri="{FF2B5EF4-FFF2-40B4-BE49-F238E27FC236}">
                <a16:creationId xmlns:a16="http://schemas.microsoft.com/office/drawing/2014/main" id="{C28C956A-F62C-4322-8714-806B23EBC61C}"/>
              </a:ext>
            </a:extLst>
          </p:cNvPr>
          <p:cNvSpPr>
            <a:spLocks noChangeArrowheads="1"/>
          </p:cNvSpPr>
          <p:nvPr/>
        </p:nvSpPr>
        <p:spPr bwMode="auto">
          <a:xfrm>
            <a:off x="2845443" y="5668962"/>
            <a:ext cx="3048000" cy="1189038"/>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000">
                <a:solidFill>
                  <a:srgbClr val="000000"/>
                </a:solidFill>
              </a:rPr>
              <a:t>“name” được cấp phát </a:t>
            </a:r>
          </a:p>
          <a:p>
            <a:pPr algn="ctr" eaLnBrk="1" fontAlgn="base" hangingPunct="1">
              <a:spcBef>
                <a:spcPct val="0"/>
              </a:spcBef>
              <a:spcAft>
                <a:spcPct val="0"/>
              </a:spcAft>
              <a:buClrTx/>
              <a:buSzTx/>
              <a:buNone/>
            </a:pPr>
            <a:r>
              <a:rPr lang="en-US" altLang="en-US" sz="2000">
                <a:solidFill>
                  <a:srgbClr val="000000"/>
                </a:solidFill>
              </a:rPr>
              <a:t>bộ nhớ động ở hàm tạo </a:t>
            </a:r>
          </a:p>
          <a:p>
            <a:pPr algn="ctr" eaLnBrk="1" fontAlgn="base" hangingPunct="1">
              <a:spcBef>
                <a:spcPct val="0"/>
              </a:spcBef>
              <a:spcAft>
                <a:spcPct val="0"/>
              </a:spcAft>
              <a:buClrTx/>
              <a:buSzTx/>
              <a:buNone/>
            </a:pPr>
            <a:r>
              <a:rPr lang="en-US" altLang="en-US" sz="2000">
                <a:solidFill>
                  <a:srgbClr val="000000"/>
                </a:solidFill>
              </a:rPr>
              <a:t>và giải phóng vùng nhớ</a:t>
            </a:r>
          </a:p>
          <a:p>
            <a:pPr algn="ctr" eaLnBrk="1" fontAlgn="base" hangingPunct="1">
              <a:spcBef>
                <a:spcPct val="0"/>
              </a:spcBef>
              <a:spcAft>
                <a:spcPct val="0"/>
              </a:spcAft>
              <a:buClrTx/>
              <a:buSzTx/>
              <a:buNone/>
            </a:pPr>
            <a:r>
              <a:rPr lang="en-US" altLang="en-US" sz="2000">
                <a:solidFill>
                  <a:srgbClr val="000000"/>
                </a:solidFill>
              </a:rPr>
              <a:t> ở hàm hủy</a:t>
            </a:r>
          </a:p>
        </p:txBody>
      </p:sp>
      <p:sp>
        <p:nvSpPr>
          <p:cNvPr id="36870" name="Rectangle 9">
            <a:extLst>
              <a:ext uri="{FF2B5EF4-FFF2-40B4-BE49-F238E27FC236}">
                <a16:creationId xmlns:a16="http://schemas.microsoft.com/office/drawing/2014/main" id="{35DDD6C6-2DC0-C009-A47A-CC82F2AC8A86}"/>
              </a:ext>
            </a:extLst>
          </p:cNvPr>
          <p:cNvSpPr>
            <a:spLocks noChangeArrowheads="1"/>
          </p:cNvSpPr>
          <p:nvPr/>
        </p:nvSpPr>
        <p:spPr bwMode="auto">
          <a:xfrm>
            <a:off x="2133600" y="5044633"/>
            <a:ext cx="30480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36871" name="Line 8">
            <a:extLst>
              <a:ext uri="{FF2B5EF4-FFF2-40B4-BE49-F238E27FC236}">
                <a16:creationId xmlns:a16="http://schemas.microsoft.com/office/drawing/2014/main" id="{413C8C61-1DC3-46BD-1260-152E2BD167D2}"/>
              </a:ext>
            </a:extLst>
          </p:cNvPr>
          <p:cNvSpPr>
            <a:spLocks noChangeShapeType="1"/>
          </p:cNvSpPr>
          <p:nvPr/>
        </p:nvSpPr>
        <p:spPr bwMode="auto">
          <a:xfrm flipH="1">
            <a:off x="4495800" y="5273233"/>
            <a:ext cx="685800" cy="381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36872" name="Rectangle 9">
            <a:extLst>
              <a:ext uri="{FF2B5EF4-FFF2-40B4-BE49-F238E27FC236}">
                <a16:creationId xmlns:a16="http://schemas.microsoft.com/office/drawing/2014/main" id="{A6B51DD0-5A7D-CE7C-B97B-0084694FE12C}"/>
              </a:ext>
            </a:extLst>
          </p:cNvPr>
          <p:cNvSpPr>
            <a:spLocks noChangeArrowheads="1"/>
          </p:cNvSpPr>
          <p:nvPr/>
        </p:nvSpPr>
        <p:spPr bwMode="auto">
          <a:xfrm>
            <a:off x="6400800" y="4435033"/>
            <a:ext cx="3048000" cy="11430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36873" name="Rectangle 9">
            <a:extLst>
              <a:ext uri="{FF2B5EF4-FFF2-40B4-BE49-F238E27FC236}">
                <a16:creationId xmlns:a16="http://schemas.microsoft.com/office/drawing/2014/main" id="{F2A392CC-4405-1DEF-D71A-3805D96D4AE3}"/>
              </a:ext>
            </a:extLst>
          </p:cNvPr>
          <p:cNvSpPr>
            <a:spLocks noChangeArrowheads="1"/>
          </p:cNvSpPr>
          <p:nvPr/>
        </p:nvSpPr>
        <p:spPr bwMode="auto">
          <a:xfrm>
            <a:off x="6858000" y="3749233"/>
            <a:ext cx="35814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36874" name="Line 8">
            <a:extLst>
              <a:ext uri="{FF2B5EF4-FFF2-40B4-BE49-F238E27FC236}">
                <a16:creationId xmlns:a16="http://schemas.microsoft.com/office/drawing/2014/main" id="{0E43BBBC-6F56-7453-AE17-AA023F44EF96}"/>
              </a:ext>
            </a:extLst>
          </p:cNvPr>
          <p:cNvSpPr>
            <a:spLocks noChangeShapeType="1"/>
          </p:cNvSpPr>
          <p:nvPr/>
        </p:nvSpPr>
        <p:spPr bwMode="auto">
          <a:xfrm flipH="1">
            <a:off x="5105400" y="3977833"/>
            <a:ext cx="1752600" cy="16764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36875" name="Line 8">
            <a:extLst>
              <a:ext uri="{FF2B5EF4-FFF2-40B4-BE49-F238E27FC236}">
                <a16:creationId xmlns:a16="http://schemas.microsoft.com/office/drawing/2014/main" id="{E352EF7F-8796-0879-B7A1-84B38B72FE85}"/>
              </a:ext>
            </a:extLst>
          </p:cNvPr>
          <p:cNvSpPr>
            <a:spLocks noChangeShapeType="1"/>
          </p:cNvSpPr>
          <p:nvPr/>
        </p:nvSpPr>
        <p:spPr bwMode="auto">
          <a:xfrm flipH="1">
            <a:off x="5715000" y="5273233"/>
            <a:ext cx="685800" cy="381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BD02A815-15D9-C4A6-E577-25716CF69DC9}"/>
              </a:ext>
            </a:extLst>
          </p:cNvPr>
          <p:cNvSpPr>
            <a:spLocks noGrp="1"/>
          </p:cNvSpPr>
          <p:nvPr>
            <p:ph type="title"/>
          </p:nvPr>
        </p:nvSpPr>
        <p:spPr/>
        <p:txBody>
          <a:bodyPr/>
          <a:lstStyle/>
          <a:p>
            <a:r>
              <a:rPr lang="en-US" altLang="en-US" u="sng"/>
              <a:t>Phương thức get/set</a:t>
            </a:r>
          </a:p>
        </p:txBody>
      </p:sp>
      <p:sp>
        <p:nvSpPr>
          <p:cNvPr id="37891" name="Content Placeholder 2">
            <a:extLst>
              <a:ext uri="{FF2B5EF4-FFF2-40B4-BE49-F238E27FC236}">
                <a16:creationId xmlns:a16="http://schemas.microsoft.com/office/drawing/2014/main" id="{AD5217A0-C028-56C9-891C-32A5C52E1A45}"/>
              </a:ext>
            </a:extLst>
          </p:cNvPr>
          <p:cNvSpPr>
            <a:spLocks noGrp="1"/>
          </p:cNvSpPr>
          <p:nvPr>
            <p:ph idx="1"/>
          </p:nvPr>
        </p:nvSpPr>
        <p:spPr>
          <a:xfrm>
            <a:off x="811192" y="1661390"/>
            <a:ext cx="6203063" cy="4411662"/>
          </a:xfrm>
        </p:spPr>
        <p:txBody>
          <a:bodyPr/>
          <a:lstStyle/>
          <a:p>
            <a:pPr>
              <a:buFont typeface="Wingdings" panose="05000000000000000000" pitchFamily="2" charset="2"/>
              <a:buChar char="q"/>
            </a:pPr>
            <a:r>
              <a:rPr lang="en-US" altLang="en-US"/>
              <a:t>Dữ liệu thành viên: </a:t>
            </a:r>
            <a:r>
              <a:rPr lang="en-US" altLang="en-US">
                <a:solidFill>
                  <a:srgbClr val="FF0000"/>
                </a:solidFill>
              </a:rPr>
              <a:t>private</a:t>
            </a:r>
          </a:p>
          <a:p>
            <a:pPr>
              <a:buFont typeface="Wingdings" panose="05000000000000000000" pitchFamily="2" charset="2"/>
              <a:buChar char="q"/>
            </a:pPr>
            <a:r>
              <a:rPr lang="en-US" altLang="en-US"/>
              <a:t>Phương thức thành viên: </a:t>
            </a:r>
            <a:r>
              <a:rPr lang="en-US" altLang="en-US">
                <a:solidFill>
                  <a:srgbClr val="FF0000"/>
                </a:solidFill>
              </a:rPr>
              <a:t>public</a:t>
            </a:r>
          </a:p>
          <a:p>
            <a:pPr>
              <a:buFont typeface="Wingdings" panose="05000000000000000000" pitchFamily="2" charset="2"/>
              <a:buChar char="à"/>
            </a:pPr>
            <a:r>
              <a:rPr lang="en-US" altLang="en-US">
                <a:sym typeface="Wingdings" panose="05000000000000000000" pitchFamily="2" charset="2"/>
              </a:rPr>
              <a:t>Cần định nghĩa 2 phương thức get/set</a:t>
            </a:r>
          </a:p>
        </p:txBody>
      </p:sp>
      <p:pic>
        <p:nvPicPr>
          <p:cNvPr id="37892" name="Picture 3">
            <a:extLst>
              <a:ext uri="{FF2B5EF4-FFF2-40B4-BE49-F238E27FC236}">
                <a16:creationId xmlns:a16="http://schemas.microsoft.com/office/drawing/2014/main" id="{B2D35ACC-8C09-4B3B-E63A-E1F5488D9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431" y="819883"/>
            <a:ext cx="4282632" cy="233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4">
            <a:extLst>
              <a:ext uri="{FF2B5EF4-FFF2-40B4-BE49-F238E27FC236}">
                <a16:creationId xmlns:a16="http://schemas.microsoft.com/office/drawing/2014/main" id="{8BF908E8-229E-7F84-52CA-C64511979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776" y="3352800"/>
            <a:ext cx="4490977" cy="348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8C6580A8-D380-1562-ACEF-DAC62EE2E81E}"/>
              </a:ext>
            </a:extLst>
          </p:cNvPr>
          <p:cNvCxnSpPr/>
          <p:nvPr/>
        </p:nvCxnSpPr>
        <p:spPr>
          <a:xfrm>
            <a:off x="8025114" y="2895600"/>
            <a:ext cx="0" cy="4572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E8552B56-40B2-BB37-C75C-3FBEBAABDC1B}"/>
              </a:ext>
            </a:extLst>
          </p:cNvPr>
          <p:cNvSpPr>
            <a:spLocks noGrp="1"/>
          </p:cNvSpPr>
          <p:nvPr>
            <p:ph type="title"/>
          </p:nvPr>
        </p:nvSpPr>
        <p:spPr/>
        <p:txBody>
          <a:bodyPr/>
          <a:lstStyle/>
          <a:p>
            <a:r>
              <a:rPr lang="en-US" altLang="en-US" u="sng"/>
              <a:t>Phương thức get/set</a:t>
            </a:r>
          </a:p>
        </p:txBody>
      </p:sp>
      <p:pic>
        <p:nvPicPr>
          <p:cNvPr id="38915" name="Picture 2">
            <a:extLst>
              <a:ext uri="{FF2B5EF4-FFF2-40B4-BE49-F238E27FC236}">
                <a16:creationId xmlns:a16="http://schemas.microsoft.com/office/drawing/2014/main" id="{52CD5ECF-6068-9A89-AFF6-19DC2565B9A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600200"/>
            <a:ext cx="5403441" cy="2743200"/>
          </a:xfrm>
          <a:noFill/>
        </p:spPr>
      </p:pic>
      <p:pic>
        <p:nvPicPr>
          <p:cNvPr id="38916" name="Picture 4">
            <a:extLst>
              <a:ext uri="{FF2B5EF4-FFF2-40B4-BE49-F238E27FC236}">
                <a16:creationId xmlns:a16="http://schemas.microsoft.com/office/drawing/2014/main" id="{8F3CBACD-A4D9-E5AF-5E8F-40E85B1DC4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879" y="3352800"/>
            <a:ext cx="5480614" cy="341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5A46931D-17CD-0E7B-D969-9C188C2E4990}"/>
              </a:ext>
            </a:extLst>
          </p:cNvPr>
          <p:cNvSpPr txBox="1">
            <a:spLocks/>
          </p:cNvSpPr>
          <p:nvPr/>
        </p:nvSpPr>
        <p:spPr bwMode="auto">
          <a:xfrm>
            <a:off x="722453" y="4525962"/>
            <a:ext cx="4114800" cy="1100138"/>
          </a:xfrm>
          <a:prstGeom prst="rect">
            <a:avLst/>
          </a:prstGeom>
          <a:solidFill>
            <a:srgbClr val="FFCC99"/>
          </a:solidFill>
          <a:ln w="9525">
            <a:noFill/>
            <a:miter lim="800000"/>
            <a:headEnd/>
            <a:tailEnd/>
          </a:ln>
        </p:spPr>
        <p:txBody>
          <a:bodyPr/>
          <a:lstStyle/>
          <a:p>
            <a:pPr marL="342900" indent="-342900" eaLnBrk="0" fontAlgn="base" hangingPunct="0">
              <a:spcBef>
                <a:spcPct val="20000"/>
              </a:spcBef>
              <a:spcAft>
                <a:spcPct val="0"/>
              </a:spcAft>
              <a:buClr>
                <a:srgbClr val="330066"/>
              </a:buClr>
              <a:buSzPct val="70000"/>
              <a:defRPr/>
            </a:pPr>
            <a:r>
              <a:rPr lang="en-US" sz="2000" dirty="0">
                <a:solidFill>
                  <a:srgbClr val="000000"/>
                </a:solidFill>
                <a:latin typeface="Arial" charset="0"/>
                <a:cs typeface="Arial" charset="0"/>
              </a:rPr>
              <a:t>&lt;</a:t>
            </a:r>
            <a:r>
              <a:rPr lang="en-US" sz="2000" dirty="0" err="1">
                <a:solidFill>
                  <a:srgbClr val="000000"/>
                </a:solidFill>
                <a:latin typeface="Arial" charset="0"/>
                <a:cs typeface="Arial" charset="0"/>
              </a:rPr>
              <a:t>fieldType</a:t>
            </a:r>
            <a:r>
              <a:rPr lang="en-US" sz="2000" dirty="0">
                <a:solidFill>
                  <a:srgbClr val="000000"/>
                </a:solidFill>
                <a:latin typeface="Arial" charset="0"/>
                <a:cs typeface="Arial" charset="0"/>
              </a:rPr>
              <a:t>&gt; get&lt;</a:t>
            </a:r>
            <a:r>
              <a:rPr lang="en-US" sz="2000" dirty="0" err="1">
                <a:solidFill>
                  <a:srgbClr val="000000"/>
                </a:solidFill>
                <a:latin typeface="Arial" charset="0"/>
                <a:cs typeface="Arial" charset="0"/>
              </a:rPr>
              <a:t>FieldName</a:t>
            </a:r>
            <a:r>
              <a:rPr lang="en-US" sz="2000" dirty="0">
                <a:solidFill>
                  <a:srgbClr val="000000"/>
                </a:solidFill>
                <a:latin typeface="Arial" charset="0"/>
                <a:cs typeface="Arial" charset="0"/>
              </a:rPr>
              <a:t>&gt;() { </a:t>
            </a:r>
            <a:br>
              <a:rPr lang="en-US" sz="2000" dirty="0">
                <a:solidFill>
                  <a:srgbClr val="000000"/>
                </a:solidFill>
                <a:latin typeface="Arial" charset="0"/>
                <a:cs typeface="Arial" charset="0"/>
              </a:rPr>
            </a:br>
            <a:r>
              <a:rPr lang="en-US" sz="2000" dirty="0">
                <a:solidFill>
                  <a:srgbClr val="000000"/>
                </a:solidFill>
                <a:latin typeface="Arial" charset="0"/>
                <a:cs typeface="Arial" charset="0"/>
              </a:rPr>
              <a:t>    </a:t>
            </a:r>
            <a:r>
              <a:rPr lang="en-US" sz="2000" b="1" dirty="0">
                <a:solidFill>
                  <a:srgbClr val="000000"/>
                </a:solidFill>
                <a:latin typeface="Arial" charset="0"/>
                <a:cs typeface="Arial" charset="0"/>
              </a:rPr>
              <a:t>return</a:t>
            </a:r>
            <a:r>
              <a:rPr lang="en-US" sz="2000" dirty="0">
                <a:solidFill>
                  <a:srgbClr val="000000"/>
                </a:solidFill>
                <a:latin typeface="Arial" charset="0"/>
                <a:cs typeface="Arial" charset="0"/>
              </a:rPr>
              <a:t> &lt;</a:t>
            </a:r>
            <a:r>
              <a:rPr lang="en-US" sz="2000" dirty="0" err="1">
                <a:solidFill>
                  <a:srgbClr val="000000"/>
                </a:solidFill>
                <a:latin typeface="Arial" charset="0"/>
                <a:cs typeface="Arial" charset="0"/>
              </a:rPr>
              <a:t>fieldName</a:t>
            </a:r>
            <a:r>
              <a:rPr lang="en-US" sz="2000" dirty="0">
                <a:solidFill>
                  <a:srgbClr val="000000"/>
                </a:solidFill>
                <a:latin typeface="Arial" charset="0"/>
                <a:cs typeface="Arial" charset="0"/>
              </a:rPr>
              <a:t>&gt;; </a:t>
            </a:r>
          </a:p>
          <a:p>
            <a:pPr marL="342900" indent="-342900" eaLnBrk="0" fontAlgn="base" hangingPunct="0">
              <a:spcBef>
                <a:spcPct val="20000"/>
              </a:spcBef>
              <a:spcAft>
                <a:spcPct val="0"/>
              </a:spcAft>
              <a:buClr>
                <a:srgbClr val="330066"/>
              </a:buClr>
              <a:buSzPct val="70000"/>
              <a:defRPr/>
            </a:pPr>
            <a:r>
              <a:rPr lang="en-US" sz="2000" dirty="0">
                <a:solidFill>
                  <a:srgbClr val="000000"/>
                </a:solidFill>
                <a:latin typeface="Arial" charset="0"/>
                <a:cs typeface="Arial" charset="0"/>
              </a:rPr>
              <a:t>}</a:t>
            </a:r>
            <a:endParaRPr lang="en-US" sz="2000" kern="0" dirty="0">
              <a:solidFill>
                <a:srgbClr val="000000"/>
              </a:solidFill>
              <a:latin typeface="Arial"/>
              <a:cs typeface="Arial"/>
              <a:sym typeface="Wingdings" pitchFamily="2" charset="2"/>
            </a:endParaRPr>
          </a:p>
        </p:txBody>
      </p:sp>
      <p:sp>
        <p:nvSpPr>
          <p:cNvPr id="12" name="Content Placeholder 2">
            <a:extLst>
              <a:ext uri="{FF2B5EF4-FFF2-40B4-BE49-F238E27FC236}">
                <a16:creationId xmlns:a16="http://schemas.microsoft.com/office/drawing/2014/main" id="{77B49A64-9EF0-F6F7-28AA-CECC4EF45244}"/>
              </a:ext>
            </a:extLst>
          </p:cNvPr>
          <p:cNvSpPr txBox="1">
            <a:spLocks/>
          </p:cNvSpPr>
          <p:nvPr/>
        </p:nvSpPr>
        <p:spPr bwMode="auto">
          <a:xfrm>
            <a:off x="6553200" y="1417638"/>
            <a:ext cx="4114800" cy="1752600"/>
          </a:xfrm>
          <a:prstGeom prst="rect">
            <a:avLst/>
          </a:prstGeom>
          <a:solidFill>
            <a:schemeClr val="accent6">
              <a:lumMod val="20000"/>
              <a:lumOff val="80000"/>
            </a:schemeClr>
          </a:solidFill>
          <a:ln w="9525">
            <a:noFill/>
            <a:miter lim="800000"/>
            <a:headEnd/>
            <a:tailEnd/>
          </a:ln>
        </p:spPr>
        <p:txBody>
          <a:bodyPr/>
          <a:lstStyle/>
          <a:p>
            <a:pPr marL="342900" indent="-342900" eaLnBrk="0" fontAlgn="base" hangingPunct="0">
              <a:spcBef>
                <a:spcPct val="20000"/>
              </a:spcBef>
              <a:spcAft>
                <a:spcPct val="0"/>
              </a:spcAft>
              <a:buClr>
                <a:srgbClr val="330066"/>
              </a:buClr>
              <a:buSzPct val="70000"/>
              <a:defRPr/>
            </a:pPr>
            <a:r>
              <a:rPr lang="en-US" sz="2000" b="1" dirty="0">
                <a:solidFill>
                  <a:srgbClr val="000000"/>
                </a:solidFill>
                <a:latin typeface="Arial" charset="0"/>
                <a:cs typeface="Arial" charset="0"/>
              </a:rPr>
              <a:t>void</a:t>
            </a:r>
            <a:r>
              <a:rPr lang="en-US" sz="2000" dirty="0">
                <a:solidFill>
                  <a:srgbClr val="000000"/>
                </a:solidFill>
                <a:latin typeface="Arial" charset="0"/>
                <a:cs typeface="Arial" charset="0"/>
              </a:rPr>
              <a:t> set&lt;</a:t>
            </a:r>
            <a:r>
              <a:rPr lang="en-US" sz="2000" dirty="0" err="1">
                <a:solidFill>
                  <a:srgbClr val="000000"/>
                </a:solidFill>
                <a:latin typeface="Arial" charset="0"/>
                <a:cs typeface="Arial" charset="0"/>
              </a:rPr>
              <a:t>FieldName</a:t>
            </a:r>
            <a:r>
              <a:rPr lang="en-US" sz="2000" dirty="0">
                <a:solidFill>
                  <a:srgbClr val="000000"/>
                </a:solidFill>
                <a:latin typeface="Arial" charset="0"/>
                <a:cs typeface="Arial" charset="0"/>
              </a:rPr>
              <a:t>&gt;(&lt;</a:t>
            </a:r>
            <a:r>
              <a:rPr lang="en-US" sz="2000" dirty="0" err="1">
                <a:solidFill>
                  <a:srgbClr val="000000"/>
                </a:solidFill>
                <a:latin typeface="Arial" charset="0"/>
                <a:cs typeface="Arial" charset="0"/>
              </a:rPr>
              <a:t>fieldType</a:t>
            </a:r>
            <a:r>
              <a:rPr lang="en-US" sz="2000" dirty="0">
                <a:solidFill>
                  <a:srgbClr val="000000"/>
                </a:solidFill>
                <a:latin typeface="Arial" charset="0"/>
                <a:cs typeface="Arial" charset="0"/>
              </a:rPr>
              <a:t>&gt; &lt;</a:t>
            </a:r>
            <a:r>
              <a:rPr lang="en-US" sz="2000" dirty="0" err="1">
                <a:solidFill>
                  <a:srgbClr val="000000"/>
                </a:solidFill>
                <a:latin typeface="Arial" charset="0"/>
                <a:cs typeface="Arial" charset="0"/>
              </a:rPr>
              <a:t>paramName</a:t>
            </a:r>
            <a:r>
              <a:rPr lang="en-US" sz="2000" dirty="0">
                <a:solidFill>
                  <a:srgbClr val="000000"/>
                </a:solidFill>
                <a:latin typeface="Arial" charset="0"/>
                <a:cs typeface="Arial" charset="0"/>
              </a:rPr>
              <a:t>&gt;) </a:t>
            </a:r>
          </a:p>
          <a:p>
            <a:pPr marL="342900" indent="-342900" eaLnBrk="0" fontAlgn="base" hangingPunct="0">
              <a:spcBef>
                <a:spcPct val="20000"/>
              </a:spcBef>
              <a:spcAft>
                <a:spcPct val="0"/>
              </a:spcAft>
              <a:buClr>
                <a:srgbClr val="330066"/>
              </a:buClr>
              <a:buSzPct val="70000"/>
              <a:defRPr/>
            </a:pPr>
            <a:r>
              <a:rPr lang="en-US" sz="2000" dirty="0">
                <a:solidFill>
                  <a:srgbClr val="000000"/>
                </a:solidFill>
                <a:latin typeface="Arial" charset="0"/>
                <a:cs typeface="Arial" charset="0"/>
              </a:rPr>
              <a:t>{ </a:t>
            </a:r>
            <a:br>
              <a:rPr lang="en-US" sz="2000" dirty="0">
                <a:solidFill>
                  <a:srgbClr val="000000"/>
                </a:solidFill>
                <a:latin typeface="Arial" charset="0"/>
                <a:cs typeface="Arial" charset="0"/>
              </a:rPr>
            </a:br>
            <a:r>
              <a:rPr lang="en-US" sz="2000" dirty="0">
                <a:solidFill>
                  <a:srgbClr val="000000"/>
                </a:solidFill>
                <a:latin typeface="Arial" charset="0"/>
                <a:cs typeface="Arial" charset="0"/>
              </a:rPr>
              <a:t> &lt;</a:t>
            </a:r>
            <a:r>
              <a:rPr lang="en-US" sz="2000" dirty="0" err="1">
                <a:solidFill>
                  <a:srgbClr val="000000"/>
                </a:solidFill>
                <a:latin typeface="Arial" charset="0"/>
                <a:cs typeface="Arial" charset="0"/>
              </a:rPr>
              <a:t>fieldName</a:t>
            </a:r>
            <a:r>
              <a:rPr lang="en-US" sz="2000" dirty="0">
                <a:solidFill>
                  <a:srgbClr val="000000"/>
                </a:solidFill>
                <a:latin typeface="Arial" charset="0"/>
                <a:cs typeface="Arial" charset="0"/>
              </a:rPr>
              <a:t>&gt; = &lt;</a:t>
            </a:r>
            <a:r>
              <a:rPr lang="en-US" sz="2000" dirty="0" err="1">
                <a:solidFill>
                  <a:srgbClr val="000000"/>
                </a:solidFill>
                <a:latin typeface="Arial" charset="0"/>
                <a:cs typeface="Arial" charset="0"/>
              </a:rPr>
              <a:t>paramName</a:t>
            </a:r>
            <a:r>
              <a:rPr lang="en-US" sz="2000" dirty="0">
                <a:solidFill>
                  <a:srgbClr val="000000"/>
                </a:solidFill>
                <a:latin typeface="Arial" charset="0"/>
                <a:cs typeface="Arial" charset="0"/>
              </a:rPr>
              <a:t>&gt;; </a:t>
            </a:r>
          </a:p>
          <a:p>
            <a:pPr marL="342900" indent="-342900" eaLnBrk="0" fontAlgn="base" hangingPunct="0">
              <a:spcBef>
                <a:spcPct val="20000"/>
              </a:spcBef>
              <a:spcAft>
                <a:spcPct val="0"/>
              </a:spcAft>
              <a:buClr>
                <a:srgbClr val="330066"/>
              </a:buClr>
              <a:buSzPct val="70000"/>
              <a:defRPr/>
            </a:pPr>
            <a:r>
              <a:rPr lang="en-US" sz="2000" dirty="0">
                <a:solidFill>
                  <a:srgbClr val="000000"/>
                </a:solidFill>
                <a:latin typeface="Arial" charset="0"/>
                <a:cs typeface="Arial" charset="0"/>
              </a:rPr>
              <a:t>}</a:t>
            </a:r>
            <a:endParaRPr lang="en-US" sz="2000" kern="0" dirty="0">
              <a:solidFill>
                <a:srgbClr val="000000"/>
              </a:solidFill>
              <a:latin typeface="Arial"/>
              <a:cs typeface="Arial"/>
              <a:sym typeface="Wingdings" pitchFamily="2" charset="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31907958-8AAC-C44A-8B10-C149B022C3EB}"/>
              </a:ext>
            </a:extLst>
          </p:cNvPr>
          <p:cNvSpPr>
            <a:spLocks noGrp="1"/>
          </p:cNvSpPr>
          <p:nvPr>
            <p:ph type="title"/>
          </p:nvPr>
        </p:nvSpPr>
        <p:spPr/>
        <p:txBody>
          <a:bodyPr/>
          <a:lstStyle/>
          <a:p>
            <a:r>
              <a:rPr lang="en-US" altLang="en-US" u="sng"/>
              <a:t>Các thành phần tĩnh (static)</a:t>
            </a:r>
          </a:p>
        </p:txBody>
      </p:sp>
      <p:sp>
        <p:nvSpPr>
          <p:cNvPr id="39939" name="Content Placeholder 2">
            <a:extLst>
              <a:ext uri="{FF2B5EF4-FFF2-40B4-BE49-F238E27FC236}">
                <a16:creationId xmlns:a16="http://schemas.microsoft.com/office/drawing/2014/main" id="{5128C817-5457-AA4C-E8D8-7B191F6D37DE}"/>
              </a:ext>
            </a:extLst>
          </p:cNvPr>
          <p:cNvSpPr>
            <a:spLocks noGrp="1"/>
          </p:cNvSpPr>
          <p:nvPr>
            <p:ph idx="1"/>
          </p:nvPr>
        </p:nvSpPr>
        <p:spPr>
          <a:xfrm>
            <a:off x="609600" y="1626667"/>
            <a:ext cx="6531980" cy="4757737"/>
          </a:xfrm>
        </p:spPr>
        <p:txBody>
          <a:bodyPr/>
          <a:lstStyle/>
          <a:p>
            <a:pPr algn="just">
              <a:buFont typeface="Wingdings" panose="05000000000000000000" pitchFamily="2" charset="2"/>
              <a:buChar char="q"/>
            </a:pPr>
            <a:r>
              <a:rPr lang="en-US" altLang="en-US" sz="2800" b="1"/>
              <a:t>Thành phần dữ liệu tĩnh</a:t>
            </a:r>
          </a:p>
          <a:p>
            <a:pPr lvl="1" algn="just">
              <a:buFont typeface="Wingdings" panose="05000000000000000000" pitchFamily="2" charset="2"/>
              <a:buChar char="Ø"/>
            </a:pPr>
            <a:r>
              <a:rPr lang="en-US" altLang="en-US" sz="2800"/>
              <a:t>Giá trị của thành viên dữ liệu </a:t>
            </a:r>
            <a:r>
              <a:rPr lang="en-US" altLang="en-US" sz="2800">
                <a:solidFill>
                  <a:srgbClr val="FF0000"/>
                </a:solidFill>
              </a:rPr>
              <a:t>được chia sẻ cho tất cả các đối tượng</a:t>
            </a:r>
            <a:r>
              <a:rPr lang="en-US" altLang="en-US" sz="2800"/>
              <a:t> của lớp</a:t>
            </a:r>
          </a:p>
          <a:p>
            <a:pPr lvl="1" algn="just">
              <a:buFont typeface="Wingdings" panose="05000000000000000000" pitchFamily="2" charset="2"/>
              <a:buChar char="Ø"/>
            </a:pPr>
            <a:r>
              <a:rPr lang="en-US" altLang="en-US" sz="2800"/>
              <a:t>Dữ liệu tĩnh được cấp phát bộ nhớ 1 lần duy nhất</a:t>
            </a:r>
          </a:p>
          <a:p>
            <a:pPr lvl="1" algn="just">
              <a:buFont typeface="Wingdings" panose="05000000000000000000" pitchFamily="2" charset="2"/>
              <a:buChar char="Ø"/>
            </a:pPr>
            <a:r>
              <a:rPr lang="en-US" altLang="en-US" sz="2800"/>
              <a:t>Phải được khởi tạo bên ngoài khai báo lớp, ngoài tất cả các hàm</a:t>
            </a:r>
          </a:p>
          <a:p>
            <a:pPr lvl="1" algn="just">
              <a:buFont typeface="Wingdings" panose="05000000000000000000" pitchFamily="2" charset="2"/>
              <a:buChar char="Ø"/>
            </a:pPr>
            <a:endParaRPr lang="en-US" altLang="en-US" sz="2800"/>
          </a:p>
          <a:p>
            <a:pPr lvl="1" algn="just">
              <a:buFont typeface="Wingdings" panose="05000000000000000000" pitchFamily="2" charset="2"/>
              <a:buChar char="Ø"/>
            </a:pPr>
            <a:endParaRPr lang="en-US" altLang="en-US" sz="2800"/>
          </a:p>
          <a:p>
            <a:pPr lvl="1" algn="just">
              <a:buFont typeface="Wingdings" panose="05000000000000000000" pitchFamily="2" charset="2"/>
              <a:buChar char="Ø"/>
            </a:pPr>
            <a:endParaRPr lang="en-US" altLang="en-US" sz="2800"/>
          </a:p>
        </p:txBody>
      </p:sp>
      <p:pic>
        <p:nvPicPr>
          <p:cNvPr id="39940" name="Picture 2">
            <a:extLst>
              <a:ext uri="{FF2B5EF4-FFF2-40B4-BE49-F238E27FC236}">
                <a16:creationId xmlns:a16="http://schemas.microsoft.com/office/drawing/2014/main" id="{137FD994-5385-4624-5AD2-349109C2F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60"/>
          <a:stretch/>
        </p:blipFill>
        <p:spPr bwMode="auto">
          <a:xfrm>
            <a:off x="7010400" y="1887638"/>
            <a:ext cx="5035116" cy="298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7E5F708-6A1D-1399-AA5C-97C572BE1AA3}"/>
              </a:ext>
            </a:extLst>
          </p:cNvPr>
          <p:cNvSpPr>
            <a:spLocks noGrp="1"/>
          </p:cNvSpPr>
          <p:nvPr>
            <p:ph type="title"/>
          </p:nvPr>
        </p:nvSpPr>
        <p:spPr/>
        <p:txBody>
          <a:bodyPr/>
          <a:lstStyle/>
          <a:p>
            <a:r>
              <a:rPr lang="en-US" altLang="en-US" u="sng"/>
              <a:t>Các thành phần tĩnh (static)</a:t>
            </a:r>
          </a:p>
        </p:txBody>
      </p:sp>
      <p:sp>
        <p:nvSpPr>
          <p:cNvPr id="40963" name="Content Placeholder 2">
            <a:extLst>
              <a:ext uri="{FF2B5EF4-FFF2-40B4-BE49-F238E27FC236}">
                <a16:creationId xmlns:a16="http://schemas.microsoft.com/office/drawing/2014/main" id="{D8BF4209-9EDB-948C-B836-40E14F6F940D}"/>
              </a:ext>
            </a:extLst>
          </p:cNvPr>
          <p:cNvSpPr>
            <a:spLocks noGrp="1"/>
          </p:cNvSpPr>
          <p:nvPr>
            <p:ph idx="1"/>
          </p:nvPr>
        </p:nvSpPr>
        <p:spPr>
          <a:xfrm>
            <a:off x="951053" y="1626667"/>
            <a:ext cx="8305800" cy="4757737"/>
          </a:xfrm>
        </p:spPr>
        <p:txBody>
          <a:bodyPr/>
          <a:lstStyle/>
          <a:p>
            <a:pPr>
              <a:spcBef>
                <a:spcPts val="0"/>
              </a:spcBef>
              <a:buFont typeface="Wingdings" panose="05000000000000000000" pitchFamily="2" charset="2"/>
              <a:buChar char="q"/>
            </a:pPr>
            <a:r>
              <a:rPr lang="en-US" altLang="en-US" sz="2800" b="1"/>
              <a:t>Thành viên dữ liệu tĩnh</a:t>
            </a:r>
          </a:p>
          <a:p>
            <a:pPr lvl="1">
              <a:spcBef>
                <a:spcPts val="0"/>
              </a:spcBef>
              <a:buFont typeface="Wingdings" panose="05000000000000000000" pitchFamily="2" charset="2"/>
              <a:buChar char="Ø"/>
            </a:pPr>
            <a:r>
              <a:rPr lang="en-US" altLang="en-US" sz="2800"/>
              <a:t>Khai báo:</a:t>
            </a:r>
          </a:p>
          <a:p>
            <a:pPr lvl="1">
              <a:spcBef>
                <a:spcPts val="0"/>
              </a:spcBef>
              <a:buFont typeface="Wingdings" panose="05000000000000000000" pitchFamily="2" charset="2"/>
              <a:buNone/>
            </a:pPr>
            <a:r>
              <a:rPr lang="en-US" altLang="en-US" sz="2800"/>
              <a:t>		</a:t>
            </a:r>
            <a:r>
              <a:rPr lang="en-US" altLang="en-US" sz="2800">
                <a:solidFill>
                  <a:srgbClr val="FF6600"/>
                </a:solidFill>
              </a:rPr>
              <a:t>static  datatype  var;</a:t>
            </a:r>
          </a:p>
          <a:p>
            <a:pPr lvl="1">
              <a:spcBef>
                <a:spcPts val="0"/>
              </a:spcBef>
              <a:buFont typeface="Wingdings" panose="05000000000000000000" pitchFamily="2" charset="2"/>
              <a:buNone/>
            </a:pPr>
            <a:r>
              <a:rPr lang="en-US" altLang="en-US" sz="2800">
                <a:solidFill>
                  <a:srgbClr val="FF6600"/>
                </a:solidFill>
              </a:rPr>
              <a:t>		static  int count;</a:t>
            </a:r>
          </a:p>
          <a:p>
            <a:pPr lvl="1">
              <a:spcBef>
                <a:spcPts val="0"/>
              </a:spcBef>
              <a:buFont typeface="Wingdings" panose="05000000000000000000" pitchFamily="2" charset="2"/>
              <a:buChar char="Ø"/>
            </a:pPr>
            <a:r>
              <a:rPr lang="en-US" altLang="en-US" sz="2800"/>
              <a:t>Khởi tạo:</a:t>
            </a:r>
          </a:p>
          <a:p>
            <a:pPr lvl="2">
              <a:spcBef>
                <a:spcPts val="0"/>
              </a:spcBef>
              <a:buFont typeface="Wingdings" panose="05000000000000000000" pitchFamily="2" charset="2"/>
              <a:buNone/>
            </a:pPr>
            <a:r>
              <a:rPr lang="en-US" altLang="en-US" sz="2800">
                <a:solidFill>
                  <a:srgbClr val="FF6600"/>
                </a:solidFill>
              </a:rPr>
              <a:t>	datatype   class_name::var    =   value</a:t>
            </a:r>
          </a:p>
          <a:p>
            <a:pPr lvl="1">
              <a:spcBef>
                <a:spcPts val="0"/>
              </a:spcBef>
              <a:buFont typeface="Wingdings" panose="05000000000000000000" pitchFamily="2" charset="2"/>
              <a:buChar char="Ø"/>
            </a:pPr>
            <a:r>
              <a:rPr lang="en-US" altLang="en-US" sz="2800"/>
              <a:t>Truy xuất:</a:t>
            </a:r>
          </a:p>
          <a:p>
            <a:pPr lvl="2">
              <a:spcBef>
                <a:spcPts val="0"/>
              </a:spcBef>
              <a:buFont typeface="Wingdings" panose="05000000000000000000" pitchFamily="2" charset="2"/>
              <a:buChar char="Ø"/>
            </a:pPr>
            <a:r>
              <a:rPr lang="en-US" altLang="en-US" sz="2800"/>
              <a:t>Theo đối tượng:   </a:t>
            </a:r>
          </a:p>
          <a:p>
            <a:pPr lvl="3">
              <a:spcBef>
                <a:spcPts val="0"/>
              </a:spcBef>
              <a:buFont typeface="Wingdings" panose="05000000000000000000" pitchFamily="2" charset="2"/>
              <a:buNone/>
            </a:pPr>
            <a:r>
              <a:rPr lang="en-US" altLang="en-US" sz="2800"/>
              <a:t>	CRectangle   a;  </a:t>
            </a:r>
          </a:p>
          <a:p>
            <a:pPr lvl="3">
              <a:spcBef>
                <a:spcPts val="0"/>
              </a:spcBef>
              <a:buFont typeface="Wingdings" panose="05000000000000000000" pitchFamily="2" charset="2"/>
              <a:buNone/>
            </a:pPr>
            <a:r>
              <a:rPr lang="en-US" altLang="en-US" sz="2800"/>
              <a:t>	a.count = 0;</a:t>
            </a:r>
          </a:p>
          <a:p>
            <a:pPr lvl="2">
              <a:spcBef>
                <a:spcPts val="0"/>
              </a:spcBef>
              <a:buFont typeface="Wingdings" panose="05000000000000000000" pitchFamily="2" charset="2"/>
              <a:buChar char="Ø"/>
            </a:pPr>
            <a:r>
              <a:rPr lang="en-US" altLang="en-US" sz="2800"/>
              <a:t>Theo lớp:   CRectangle::count = 1;</a:t>
            </a:r>
          </a:p>
          <a:p>
            <a:pPr lvl="1">
              <a:spcBef>
                <a:spcPts val="0"/>
              </a:spcBef>
              <a:buFont typeface="Wingdings" panose="05000000000000000000" pitchFamily="2" charset="2"/>
              <a:buChar char="Ø"/>
            </a:pPr>
            <a:endParaRPr lang="en-US" altLang="en-US" sz="28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BB724C08-A5B0-7CEB-9BF2-F08FDDACA752}"/>
              </a:ext>
            </a:extLst>
          </p:cNvPr>
          <p:cNvSpPr>
            <a:spLocks noGrp="1"/>
          </p:cNvSpPr>
          <p:nvPr>
            <p:ph type="title"/>
          </p:nvPr>
        </p:nvSpPr>
        <p:spPr/>
        <p:txBody>
          <a:bodyPr/>
          <a:lstStyle/>
          <a:p>
            <a:r>
              <a:rPr lang="en-US" altLang="en-US" u="sng"/>
              <a:t>Các thành phần tĩnh (static)</a:t>
            </a:r>
          </a:p>
        </p:txBody>
      </p:sp>
      <p:sp>
        <p:nvSpPr>
          <p:cNvPr id="41987" name="Content Placeholder 2">
            <a:extLst>
              <a:ext uri="{FF2B5EF4-FFF2-40B4-BE49-F238E27FC236}">
                <a16:creationId xmlns:a16="http://schemas.microsoft.com/office/drawing/2014/main" id="{A990FD9F-5347-9DF1-75EE-48A2A450F13A}"/>
              </a:ext>
            </a:extLst>
          </p:cNvPr>
          <p:cNvSpPr>
            <a:spLocks noGrp="1"/>
          </p:cNvSpPr>
          <p:nvPr>
            <p:ph idx="1"/>
          </p:nvPr>
        </p:nvSpPr>
        <p:spPr>
          <a:xfrm>
            <a:off x="1275144" y="1545644"/>
            <a:ext cx="8001000" cy="4757737"/>
          </a:xfrm>
        </p:spPr>
        <p:txBody>
          <a:bodyPr/>
          <a:lstStyle/>
          <a:p>
            <a:pPr>
              <a:buFont typeface="Wingdings" panose="05000000000000000000" pitchFamily="2" charset="2"/>
              <a:buChar char="q"/>
            </a:pPr>
            <a:r>
              <a:rPr lang="en-US" altLang="en-US" sz="2800" b="1"/>
              <a:t>Phương thức thành viên tĩnh</a:t>
            </a:r>
          </a:p>
          <a:p>
            <a:pPr lvl="1">
              <a:buFont typeface="Wingdings" panose="05000000000000000000" pitchFamily="2" charset="2"/>
              <a:buChar char="Ø"/>
            </a:pPr>
            <a:r>
              <a:rPr lang="en-US" altLang="en-US" sz="2800">
                <a:solidFill>
                  <a:srgbClr val="FF0000"/>
                </a:solidFill>
              </a:rPr>
              <a:t>Được dùng chung cho tất cả các đối tượng</a:t>
            </a:r>
            <a:r>
              <a:rPr lang="en-US" altLang="en-US" sz="2800"/>
              <a:t> của lớp</a:t>
            </a:r>
          </a:p>
          <a:p>
            <a:pPr lvl="1">
              <a:buFont typeface="Wingdings" panose="05000000000000000000" pitchFamily="2" charset="2"/>
              <a:buChar char="Ø"/>
            </a:pPr>
            <a:r>
              <a:rPr lang="en-US" altLang="en-US" sz="2800"/>
              <a:t>Có thể được gọi mà không cần tạo ra đối tượng</a:t>
            </a:r>
          </a:p>
          <a:p>
            <a:pPr lvl="1">
              <a:buFont typeface="Wingdings" panose="05000000000000000000" pitchFamily="2" charset="2"/>
              <a:buChar char="Ø"/>
            </a:pPr>
            <a:r>
              <a:rPr lang="en-US" altLang="en-US" sz="2800"/>
              <a:t>Chỉ có thể truy xuất thành viên tĩnh</a:t>
            </a:r>
          </a:p>
          <a:p>
            <a:pPr lvl="1">
              <a:buFont typeface="Wingdings" panose="05000000000000000000" pitchFamily="2" charset="2"/>
              <a:buChar char="Ø"/>
            </a:pPr>
            <a:r>
              <a:rPr lang="en-US" altLang="en-US" sz="2800"/>
              <a:t>Phương thức không tĩnh(non-static) có thể truy xuất thành viên dữ liệu tĩnh</a:t>
            </a:r>
          </a:p>
          <a:p>
            <a:pPr lvl="1">
              <a:buFont typeface="Wingdings" panose="05000000000000000000" pitchFamily="2" charset="2"/>
              <a:buChar char="Ø"/>
            </a:pPr>
            <a:r>
              <a:rPr lang="en-US" altLang="en-US" sz="2800"/>
              <a:t>Khai báo:</a:t>
            </a:r>
          </a:p>
          <a:p>
            <a:pPr lvl="1">
              <a:buFont typeface="Wingdings" panose="05000000000000000000" pitchFamily="2" charset="2"/>
              <a:buNone/>
            </a:pPr>
            <a:r>
              <a:rPr lang="en-US" altLang="en-US" sz="2800"/>
              <a:t>		</a:t>
            </a:r>
            <a:r>
              <a:rPr lang="en-US" altLang="en-US" sz="2800">
                <a:solidFill>
                  <a:srgbClr val="FF6600"/>
                </a:solidFill>
              </a:rPr>
              <a:t>static   return_type   func (ds tham số)</a:t>
            </a:r>
            <a:endParaRPr lang="en-US" altLang="en-US" sz="2800"/>
          </a:p>
          <a:p>
            <a:pPr lvl="1">
              <a:buFont typeface="Wingdings" panose="05000000000000000000" pitchFamily="2" charset="2"/>
              <a:buChar char="Ø"/>
            </a:pPr>
            <a:endParaRPr lang="en-US" altLang="en-US" sz="2800"/>
          </a:p>
          <a:p>
            <a:pPr lvl="1">
              <a:buFont typeface="Wingdings" panose="05000000000000000000" pitchFamily="2" charset="2"/>
              <a:buChar char="Ø"/>
            </a:pPr>
            <a:endParaRPr lang="en-US" altLang="en-US" sz="28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EBBC416B-F546-16E3-D64E-DD029DE0FF74}"/>
              </a:ext>
            </a:extLst>
          </p:cNvPr>
          <p:cNvSpPr>
            <a:spLocks noGrp="1"/>
          </p:cNvSpPr>
          <p:nvPr>
            <p:ph type="title"/>
          </p:nvPr>
        </p:nvSpPr>
        <p:spPr>
          <a:xfrm>
            <a:off x="609600" y="122238"/>
            <a:ext cx="10058400" cy="715962"/>
          </a:xfrm>
        </p:spPr>
        <p:txBody>
          <a:bodyPr/>
          <a:lstStyle/>
          <a:p>
            <a:r>
              <a:rPr lang="en-US" altLang="en-US" u="sng"/>
              <a:t>Các thành phần tĩnh (static)</a:t>
            </a:r>
            <a:endParaRPr lang="en-US" altLang="en-US"/>
          </a:p>
        </p:txBody>
      </p:sp>
      <p:pic>
        <p:nvPicPr>
          <p:cNvPr id="43011" name="Picture 2">
            <a:extLst>
              <a:ext uri="{FF2B5EF4-FFF2-40B4-BE49-F238E27FC236}">
                <a16:creationId xmlns:a16="http://schemas.microsoft.com/office/drawing/2014/main" id="{179E2D02-0B09-7806-59AE-1FF7E8D00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565" y="1190263"/>
            <a:ext cx="45720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9">
            <a:extLst>
              <a:ext uri="{FF2B5EF4-FFF2-40B4-BE49-F238E27FC236}">
                <a16:creationId xmlns:a16="http://schemas.microsoft.com/office/drawing/2014/main" id="{FEAA6CCE-F2A9-6735-516D-615574DEDA7F}"/>
              </a:ext>
            </a:extLst>
          </p:cNvPr>
          <p:cNvSpPr>
            <a:spLocks noChangeArrowheads="1"/>
          </p:cNvSpPr>
          <p:nvPr/>
        </p:nvSpPr>
        <p:spPr bwMode="auto">
          <a:xfrm>
            <a:off x="1829765" y="3752488"/>
            <a:ext cx="36576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43013" name="Rectangle 9">
            <a:extLst>
              <a:ext uri="{FF2B5EF4-FFF2-40B4-BE49-F238E27FC236}">
                <a16:creationId xmlns:a16="http://schemas.microsoft.com/office/drawing/2014/main" id="{C273A840-8652-BCF8-035B-BDA846B89429}"/>
              </a:ext>
            </a:extLst>
          </p:cNvPr>
          <p:cNvSpPr>
            <a:spLocks noChangeArrowheads="1"/>
          </p:cNvSpPr>
          <p:nvPr/>
        </p:nvSpPr>
        <p:spPr bwMode="auto">
          <a:xfrm>
            <a:off x="1905965" y="2638063"/>
            <a:ext cx="33528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pic>
        <p:nvPicPr>
          <p:cNvPr id="43014" name="Picture 3">
            <a:extLst>
              <a:ext uri="{FF2B5EF4-FFF2-40B4-BE49-F238E27FC236}">
                <a16:creationId xmlns:a16="http://schemas.microsoft.com/office/drawing/2014/main" id="{F28E641F-0C87-4F82-726D-B18AAED02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329" y="1342663"/>
            <a:ext cx="456723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Rectangle 9">
            <a:extLst>
              <a:ext uri="{FF2B5EF4-FFF2-40B4-BE49-F238E27FC236}">
                <a16:creationId xmlns:a16="http://schemas.microsoft.com/office/drawing/2014/main" id="{ABB844F7-1F4F-A4ED-9D2F-CD795DFD2808}"/>
              </a:ext>
            </a:extLst>
          </p:cNvPr>
          <p:cNvSpPr>
            <a:spLocks noChangeArrowheads="1"/>
          </p:cNvSpPr>
          <p:nvPr/>
        </p:nvSpPr>
        <p:spPr bwMode="auto">
          <a:xfrm>
            <a:off x="6020765" y="3323863"/>
            <a:ext cx="3657600" cy="990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43016" name="Rectangle 9">
            <a:extLst>
              <a:ext uri="{FF2B5EF4-FFF2-40B4-BE49-F238E27FC236}">
                <a16:creationId xmlns:a16="http://schemas.microsoft.com/office/drawing/2014/main" id="{97E34628-05D8-475B-B07F-21AA7078F734}"/>
              </a:ext>
            </a:extLst>
          </p:cNvPr>
          <p:cNvSpPr>
            <a:spLocks noChangeArrowheads="1"/>
          </p:cNvSpPr>
          <p:nvPr/>
        </p:nvSpPr>
        <p:spPr bwMode="auto">
          <a:xfrm>
            <a:off x="6020765" y="1342663"/>
            <a:ext cx="36576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43017" name="Rectangle 7">
            <a:extLst>
              <a:ext uri="{FF2B5EF4-FFF2-40B4-BE49-F238E27FC236}">
                <a16:creationId xmlns:a16="http://schemas.microsoft.com/office/drawing/2014/main" id="{DFC2ED11-5D79-0DC2-5107-528586DE3B28}"/>
              </a:ext>
            </a:extLst>
          </p:cNvPr>
          <p:cNvSpPr>
            <a:spLocks noChangeArrowheads="1"/>
          </p:cNvSpPr>
          <p:nvPr/>
        </p:nvSpPr>
        <p:spPr bwMode="auto">
          <a:xfrm>
            <a:off x="2210765" y="5457463"/>
            <a:ext cx="3276600" cy="9144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400">
                <a:solidFill>
                  <a:srgbClr val="000000"/>
                </a:solidFill>
              </a:rPr>
              <a:t>Khai báo và định nghĩa</a:t>
            </a:r>
          </a:p>
          <a:p>
            <a:pPr algn="ctr" eaLnBrk="1" fontAlgn="base" hangingPunct="1">
              <a:spcBef>
                <a:spcPct val="0"/>
              </a:spcBef>
              <a:spcAft>
                <a:spcPct val="0"/>
              </a:spcAft>
              <a:buClrTx/>
              <a:buSzTx/>
              <a:buNone/>
            </a:pPr>
            <a:r>
              <a:rPr lang="en-US" altLang="en-US" sz="2400">
                <a:solidFill>
                  <a:srgbClr val="000000"/>
                </a:solidFill>
              </a:rPr>
              <a:t>phương thức static</a:t>
            </a:r>
          </a:p>
        </p:txBody>
      </p:sp>
      <p:sp>
        <p:nvSpPr>
          <p:cNvPr id="43018" name="Line 8">
            <a:extLst>
              <a:ext uri="{FF2B5EF4-FFF2-40B4-BE49-F238E27FC236}">
                <a16:creationId xmlns:a16="http://schemas.microsoft.com/office/drawing/2014/main" id="{21828943-E404-ABE3-B40F-A9B5F807ADD3}"/>
              </a:ext>
            </a:extLst>
          </p:cNvPr>
          <p:cNvSpPr>
            <a:spLocks noChangeShapeType="1"/>
          </p:cNvSpPr>
          <p:nvPr/>
        </p:nvSpPr>
        <p:spPr bwMode="auto">
          <a:xfrm flipH="1">
            <a:off x="5182565" y="4314463"/>
            <a:ext cx="914400" cy="1143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43019" name="Line 8">
            <a:extLst>
              <a:ext uri="{FF2B5EF4-FFF2-40B4-BE49-F238E27FC236}">
                <a16:creationId xmlns:a16="http://schemas.microsoft.com/office/drawing/2014/main" id="{823E37C6-96A8-AE99-1B0F-94E5821EACCB}"/>
              </a:ext>
            </a:extLst>
          </p:cNvPr>
          <p:cNvSpPr>
            <a:spLocks noChangeShapeType="1"/>
          </p:cNvSpPr>
          <p:nvPr/>
        </p:nvSpPr>
        <p:spPr bwMode="auto">
          <a:xfrm>
            <a:off x="4877765" y="3933463"/>
            <a:ext cx="152400" cy="1524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43020" name="Rectangle 7">
            <a:extLst>
              <a:ext uri="{FF2B5EF4-FFF2-40B4-BE49-F238E27FC236}">
                <a16:creationId xmlns:a16="http://schemas.microsoft.com/office/drawing/2014/main" id="{9FD2D2C9-0A99-6CE7-DFC4-7438982BDC5E}"/>
              </a:ext>
            </a:extLst>
          </p:cNvPr>
          <p:cNvSpPr>
            <a:spLocks noChangeArrowheads="1"/>
          </p:cNvSpPr>
          <p:nvPr/>
        </p:nvSpPr>
        <p:spPr bwMode="auto">
          <a:xfrm>
            <a:off x="6858965" y="5686063"/>
            <a:ext cx="3276600" cy="685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000">
                <a:solidFill>
                  <a:srgbClr val="000000"/>
                </a:solidFill>
              </a:rPr>
              <a:t>Khởi tạo thành phần </a:t>
            </a:r>
          </a:p>
          <a:p>
            <a:pPr algn="ctr" eaLnBrk="1" fontAlgn="base" hangingPunct="1">
              <a:spcBef>
                <a:spcPct val="0"/>
              </a:spcBef>
              <a:spcAft>
                <a:spcPct val="0"/>
              </a:spcAft>
              <a:buClrTx/>
              <a:buSzTx/>
              <a:buNone/>
            </a:pPr>
            <a:r>
              <a:rPr lang="en-US" altLang="en-US" sz="2000">
                <a:solidFill>
                  <a:srgbClr val="000000"/>
                </a:solidFill>
              </a:rPr>
              <a:t>dữ liệu tĩnh</a:t>
            </a:r>
          </a:p>
        </p:txBody>
      </p:sp>
      <p:sp>
        <p:nvSpPr>
          <p:cNvPr id="43021" name="Line 8">
            <a:extLst>
              <a:ext uri="{FF2B5EF4-FFF2-40B4-BE49-F238E27FC236}">
                <a16:creationId xmlns:a16="http://schemas.microsoft.com/office/drawing/2014/main" id="{F4030780-8096-F274-420A-F599382E5CEC}"/>
              </a:ext>
            </a:extLst>
          </p:cNvPr>
          <p:cNvSpPr>
            <a:spLocks noChangeShapeType="1"/>
          </p:cNvSpPr>
          <p:nvPr/>
        </p:nvSpPr>
        <p:spPr bwMode="auto">
          <a:xfrm>
            <a:off x="8306765" y="1495063"/>
            <a:ext cx="1066800" cy="41910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3141C8A-98B5-FAC8-0F35-CBF9B45E431F}"/>
              </a:ext>
            </a:extLst>
          </p:cNvPr>
          <p:cNvSpPr>
            <a:spLocks noGrp="1" noChangeArrowheads="1"/>
          </p:cNvSpPr>
          <p:nvPr>
            <p:ph type="title"/>
          </p:nvPr>
        </p:nvSpPr>
        <p:spPr>
          <a:xfrm>
            <a:off x="609600" y="103188"/>
            <a:ext cx="10058400" cy="715010"/>
          </a:xfrm>
        </p:spPr>
        <p:txBody>
          <a:bodyPr/>
          <a:lstStyle/>
          <a:p>
            <a:pPr eaLnBrk="1" hangingPunct="1"/>
            <a:r>
              <a:rPr lang="en-US" altLang="en-US" u="sng"/>
              <a:t>Lập trình hướng đối tượng</a:t>
            </a:r>
          </a:p>
        </p:txBody>
      </p:sp>
      <p:sp>
        <p:nvSpPr>
          <p:cNvPr id="11267" name="Rectangle 3">
            <a:extLst>
              <a:ext uri="{FF2B5EF4-FFF2-40B4-BE49-F238E27FC236}">
                <a16:creationId xmlns:a16="http://schemas.microsoft.com/office/drawing/2014/main" id="{99B04C81-36C0-59B2-16B8-72887A876840}"/>
              </a:ext>
            </a:extLst>
          </p:cNvPr>
          <p:cNvSpPr>
            <a:spLocks noGrp="1" noChangeArrowheads="1"/>
          </p:cNvSpPr>
          <p:nvPr>
            <p:ph type="body" idx="1"/>
          </p:nvPr>
        </p:nvSpPr>
        <p:spPr>
          <a:xfrm>
            <a:off x="609600" y="1119823"/>
            <a:ext cx="10972800" cy="4411662"/>
          </a:xfrm>
        </p:spPr>
        <p:txBody>
          <a:bodyPr/>
          <a:lstStyle/>
          <a:p>
            <a:pPr eaLnBrk="1" hangingPunct="1"/>
            <a:r>
              <a:rPr lang="en-US" altLang="en-US"/>
              <a:t>Đặt trọng tâm vào đối tượng</a:t>
            </a:r>
          </a:p>
          <a:p>
            <a:pPr eaLnBrk="1" hangingPunct="1"/>
            <a:r>
              <a:rPr lang="en-US" altLang="en-US"/>
              <a:t>Dữ liệu gắn chặt với các hàm</a:t>
            </a:r>
          </a:p>
        </p:txBody>
      </p:sp>
      <p:pic>
        <p:nvPicPr>
          <p:cNvPr id="11268" name="Picture 4" descr="\begin{figure}&#10;{\centerline{&#10;\psfig {file=FIGS/object-oriented.eps,width=7cm}&#10;}}\end{figure}">
            <a:extLst>
              <a:ext uri="{FF2B5EF4-FFF2-40B4-BE49-F238E27FC236}">
                <a16:creationId xmlns:a16="http://schemas.microsoft.com/office/drawing/2014/main" id="{C31CA16E-DE70-BD2A-5108-E47E1887C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763520"/>
            <a:ext cx="5029200" cy="378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269" name="Text Box 5">
            <a:extLst>
              <a:ext uri="{FF2B5EF4-FFF2-40B4-BE49-F238E27FC236}">
                <a16:creationId xmlns:a16="http://schemas.microsoft.com/office/drawing/2014/main" id="{4CD01A28-E4AF-3FE7-F20D-43D7A25E00D3}"/>
              </a:ext>
            </a:extLst>
          </p:cNvPr>
          <p:cNvSpPr txBox="1">
            <a:spLocks noChangeArrowheads="1"/>
          </p:cNvSpPr>
          <p:nvPr/>
        </p:nvSpPr>
        <p:spPr bwMode="auto">
          <a:xfrm rot="451321">
            <a:off x="5394325" y="3333433"/>
            <a:ext cx="1111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cs typeface="Arial" charset="0"/>
              </a:rPr>
              <a:t>message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09182F4D-B1FC-6E4D-6F37-3ED03A602189}"/>
              </a:ext>
            </a:extLst>
          </p:cNvPr>
          <p:cNvSpPr>
            <a:spLocks noGrp="1"/>
          </p:cNvSpPr>
          <p:nvPr>
            <p:ph type="title"/>
          </p:nvPr>
        </p:nvSpPr>
        <p:spPr/>
        <p:txBody>
          <a:bodyPr/>
          <a:lstStyle/>
          <a:p>
            <a:r>
              <a:rPr lang="en-US" altLang="en-US" u="sng"/>
              <a:t>Các thành phần tĩnh </a:t>
            </a:r>
            <a:r>
              <a:rPr lang="en-US" altLang="en-US" u="sng">
                <a:solidFill>
                  <a:srgbClr val="FF0000"/>
                </a:solidFill>
              </a:rPr>
              <a:t>(static)</a:t>
            </a:r>
            <a:endParaRPr lang="en-US" altLang="en-US">
              <a:solidFill>
                <a:srgbClr val="FF0000"/>
              </a:solidFill>
            </a:endParaRPr>
          </a:p>
        </p:txBody>
      </p:sp>
      <p:pic>
        <p:nvPicPr>
          <p:cNvPr id="44035" name="Picture 2">
            <a:extLst>
              <a:ext uri="{FF2B5EF4-FFF2-40B4-BE49-F238E27FC236}">
                <a16:creationId xmlns:a16="http://schemas.microsoft.com/office/drawing/2014/main" id="{68A40D87-9634-EC01-DD89-D3A8E7C18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476" y="1828800"/>
            <a:ext cx="88741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a:extLst>
              <a:ext uri="{FF2B5EF4-FFF2-40B4-BE49-F238E27FC236}">
                <a16:creationId xmlns:a16="http://schemas.microsoft.com/office/drawing/2014/main" id="{8CCC908A-EA37-2920-FBDB-BF1C47C58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905000"/>
            <a:ext cx="4038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animEffect transition="in" filter="box(in)">
                                      <p:cBhvr>
                                        <p:cTn id="7" dur="500"/>
                                        <p:tgtEl>
                                          <p:spTgt spid="7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8D41984C-D80B-B658-91AC-73E3092F9FBE}"/>
              </a:ext>
            </a:extLst>
          </p:cNvPr>
          <p:cNvSpPr>
            <a:spLocks noGrp="1"/>
          </p:cNvSpPr>
          <p:nvPr>
            <p:ph type="title"/>
          </p:nvPr>
        </p:nvSpPr>
        <p:spPr/>
        <p:txBody>
          <a:bodyPr/>
          <a:lstStyle/>
          <a:p>
            <a:r>
              <a:rPr lang="en-US" altLang="en-US" u="sng"/>
              <a:t>Thành viên dữ liệu </a:t>
            </a:r>
            <a:r>
              <a:rPr lang="en-US" altLang="en-US" u="sng">
                <a:solidFill>
                  <a:srgbClr val="FF0000"/>
                </a:solidFill>
              </a:rPr>
              <a:t>const</a:t>
            </a:r>
          </a:p>
        </p:txBody>
      </p:sp>
      <p:sp>
        <p:nvSpPr>
          <p:cNvPr id="45059" name="Content Placeholder 2">
            <a:extLst>
              <a:ext uri="{FF2B5EF4-FFF2-40B4-BE49-F238E27FC236}">
                <a16:creationId xmlns:a16="http://schemas.microsoft.com/office/drawing/2014/main" id="{583A9931-03D3-06A1-8BF6-0726CB05A08C}"/>
              </a:ext>
            </a:extLst>
          </p:cNvPr>
          <p:cNvSpPr>
            <a:spLocks noGrp="1"/>
          </p:cNvSpPr>
          <p:nvPr>
            <p:ph idx="1"/>
          </p:nvPr>
        </p:nvSpPr>
        <p:spPr>
          <a:xfrm>
            <a:off x="763446" y="1509531"/>
            <a:ext cx="10857535" cy="4953000"/>
          </a:xfrm>
        </p:spPr>
        <p:txBody>
          <a:bodyPr/>
          <a:lstStyle/>
          <a:p>
            <a:pPr algn="just">
              <a:buFont typeface="Wingdings" panose="05000000000000000000" pitchFamily="2" charset="2"/>
              <a:buChar char="q"/>
            </a:pPr>
            <a:r>
              <a:rPr lang="en-US" altLang="en-US" sz="2400">
                <a:solidFill>
                  <a:srgbClr val="FF0000"/>
                </a:solidFill>
              </a:rPr>
              <a:t>Thành viên dữ liệu const  </a:t>
            </a:r>
            <a:r>
              <a:rPr lang="en-US" altLang="en-US" sz="2400"/>
              <a:t>sẽ không thay đổi giá trị trong suốt thời gian sống của đối tượng</a:t>
            </a:r>
          </a:p>
          <a:p>
            <a:pPr algn="just">
              <a:buFont typeface="Wingdings" panose="05000000000000000000" pitchFamily="2" charset="2"/>
              <a:buChar char="q"/>
            </a:pPr>
            <a:r>
              <a:rPr lang="en-US" altLang="en-US" sz="2400"/>
              <a:t>Các object khác nhau sẽ có giá trị </a:t>
            </a:r>
            <a:r>
              <a:rPr lang="en-US" altLang="en-US" sz="2400">
                <a:solidFill>
                  <a:srgbClr val="FF0000"/>
                </a:solidFill>
              </a:rPr>
              <a:t>thành viên dữ liệu const  </a:t>
            </a:r>
            <a:r>
              <a:rPr lang="en-US" altLang="en-US" sz="2400"/>
              <a:t>khác nhau</a:t>
            </a:r>
          </a:p>
          <a:p>
            <a:pPr algn="just">
              <a:buFont typeface="Wingdings" panose="05000000000000000000" pitchFamily="2" charset="2"/>
              <a:buChar char="q"/>
            </a:pPr>
            <a:r>
              <a:rPr lang="en-US" altLang="en-US" sz="2400"/>
              <a:t>Được khởi tạo giá trị trong hàm tạo</a:t>
            </a:r>
          </a:p>
          <a:p>
            <a:pPr algn="just">
              <a:buFont typeface="Wingdings" panose="05000000000000000000" pitchFamily="2" charset="2"/>
              <a:buChar char="q"/>
            </a:pPr>
            <a:r>
              <a:rPr lang="en-US" altLang="en-US" sz="2400"/>
              <a:t>Khai báo</a:t>
            </a:r>
          </a:p>
          <a:p>
            <a:pPr algn="just">
              <a:buFont typeface="Wingdings" panose="05000000000000000000" pitchFamily="2" charset="2"/>
              <a:buNone/>
            </a:pPr>
            <a:r>
              <a:rPr lang="en-US" altLang="en-US" sz="2400"/>
              <a:t>			</a:t>
            </a:r>
            <a:r>
              <a:rPr lang="en-US" altLang="en-US" sz="2400" b="1">
                <a:solidFill>
                  <a:srgbClr val="FF6600"/>
                </a:solidFill>
              </a:rPr>
              <a:t>const   datatype   cdata1, cdata2;</a:t>
            </a:r>
          </a:p>
          <a:p>
            <a:pPr algn="just">
              <a:buFont typeface="Wingdings" panose="05000000000000000000" pitchFamily="2" charset="2"/>
              <a:buChar char="q"/>
            </a:pPr>
            <a:r>
              <a:rPr lang="en-US" altLang="en-US" sz="2400"/>
              <a:t>Khởi tạo</a:t>
            </a:r>
          </a:p>
          <a:p>
            <a:pPr lvl="2" algn="just">
              <a:buFont typeface="Wingdings" panose="05000000000000000000" pitchFamily="2" charset="2"/>
              <a:buNone/>
            </a:pPr>
            <a:r>
              <a:rPr lang="en-US" altLang="en-US" sz="2400" b="1">
                <a:solidFill>
                  <a:srgbClr val="FF6600"/>
                </a:solidFill>
              </a:rPr>
              <a:t>class_name(ds tham so): cdata1(doi so), cdata2(doi so),…</a:t>
            </a:r>
          </a:p>
          <a:p>
            <a:pPr lvl="2" algn="just">
              <a:buFont typeface="Wingdings" panose="05000000000000000000" pitchFamily="2" charset="2"/>
              <a:buNone/>
            </a:pPr>
            <a:r>
              <a:rPr lang="en-US" altLang="en-US" sz="2400" b="1">
                <a:solidFill>
                  <a:srgbClr val="FF6600"/>
                </a:solidFill>
              </a:rPr>
              <a:t>{</a:t>
            </a:r>
          </a:p>
          <a:p>
            <a:pPr lvl="2" algn="just">
              <a:buFont typeface="Wingdings" panose="05000000000000000000" pitchFamily="2" charset="2"/>
              <a:buNone/>
            </a:pPr>
            <a:r>
              <a:rPr lang="en-US" altLang="en-US" sz="2400" b="1">
                <a:solidFill>
                  <a:srgbClr val="FF6600"/>
                </a:solidFill>
              </a:rPr>
              <a:t>	…..</a:t>
            </a:r>
          </a:p>
          <a:p>
            <a:pPr lvl="2" algn="just">
              <a:buFont typeface="Wingdings" panose="05000000000000000000" pitchFamily="2" charset="2"/>
              <a:buNone/>
            </a:pPr>
            <a:r>
              <a:rPr lang="en-US" altLang="en-US" sz="2400" b="1">
                <a:solidFill>
                  <a:srgbClr val="FF6600"/>
                </a:solidFil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BB30BF1E-6BE6-F25D-0619-078E55574D1D}"/>
              </a:ext>
            </a:extLst>
          </p:cNvPr>
          <p:cNvSpPr>
            <a:spLocks noGrp="1"/>
          </p:cNvSpPr>
          <p:nvPr>
            <p:ph type="title"/>
          </p:nvPr>
        </p:nvSpPr>
        <p:spPr/>
        <p:txBody>
          <a:bodyPr/>
          <a:lstStyle/>
          <a:p>
            <a:r>
              <a:rPr lang="en-US" altLang="en-US" u="sng"/>
              <a:t>Thành viên dữ liệu </a:t>
            </a:r>
            <a:r>
              <a:rPr lang="en-US" altLang="en-US" u="sng">
                <a:solidFill>
                  <a:srgbClr val="FF0000"/>
                </a:solidFill>
              </a:rPr>
              <a:t>const</a:t>
            </a:r>
            <a:endParaRPr lang="en-US" altLang="en-US"/>
          </a:p>
        </p:txBody>
      </p:sp>
      <p:pic>
        <p:nvPicPr>
          <p:cNvPr id="46083" name="Picture 2">
            <a:extLst>
              <a:ext uri="{FF2B5EF4-FFF2-40B4-BE49-F238E27FC236}">
                <a16:creationId xmlns:a16="http://schemas.microsoft.com/office/drawing/2014/main" id="{35A688AF-0A80-90BA-3B3B-E87A429E7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4495800"/>
            <a:ext cx="70786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3">
            <a:extLst>
              <a:ext uri="{FF2B5EF4-FFF2-40B4-BE49-F238E27FC236}">
                <a16:creationId xmlns:a16="http://schemas.microsoft.com/office/drawing/2014/main" id="{E4610541-DFC4-DFD1-5CD1-8CFB5405D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752601"/>
            <a:ext cx="50292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4">
            <a:extLst>
              <a:ext uri="{FF2B5EF4-FFF2-40B4-BE49-F238E27FC236}">
                <a16:creationId xmlns:a16="http://schemas.microsoft.com/office/drawing/2014/main" id="{0030618E-927A-F55F-4D55-45E374B8D0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1981200"/>
            <a:ext cx="313531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7">
            <a:extLst>
              <a:ext uri="{FF2B5EF4-FFF2-40B4-BE49-F238E27FC236}">
                <a16:creationId xmlns:a16="http://schemas.microsoft.com/office/drawing/2014/main" id="{614976A7-B90B-AD55-510A-6D3C6E3F5815}"/>
              </a:ext>
            </a:extLst>
          </p:cNvPr>
          <p:cNvSpPr>
            <a:spLocks noChangeArrowheads="1"/>
          </p:cNvSpPr>
          <p:nvPr/>
        </p:nvSpPr>
        <p:spPr bwMode="auto">
          <a:xfrm>
            <a:off x="7391400" y="3733800"/>
            <a:ext cx="3276600" cy="685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1800">
                <a:solidFill>
                  <a:srgbClr val="000000"/>
                </a:solidFill>
              </a:rPr>
              <a:t>Khởi tạo thành viên</a:t>
            </a:r>
          </a:p>
          <a:p>
            <a:pPr algn="ctr" eaLnBrk="1" fontAlgn="base" hangingPunct="1">
              <a:spcBef>
                <a:spcPct val="0"/>
              </a:spcBef>
              <a:spcAft>
                <a:spcPct val="0"/>
              </a:spcAft>
              <a:buClrTx/>
              <a:buSzTx/>
              <a:buNone/>
            </a:pPr>
            <a:r>
              <a:rPr lang="en-US" altLang="en-US" sz="1800">
                <a:solidFill>
                  <a:srgbClr val="000000"/>
                </a:solidFill>
              </a:rPr>
              <a:t>dữ liệu const</a:t>
            </a:r>
          </a:p>
        </p:txBody>
      </p:sp>
      <p:sp>
        <p:nvSpPr>
          <p:cNvPr id="46087" name="Line 8">
            <a:extLst>
              <a:ext uri="{FF2B5EF4-FFF2-40B4-BE49-F238E27FC236}">
                <a16:creationId xmlns:a16="http://schemas.microsoft.com/office/drawing/2014/main" id="{5EFABA7C-2637-2C66-A47A-B110A20818BF}"/>
              </a:ext>
            </a:extLst>
          </p:cNvPr>
          <p:cNvSpPr>
            <a:spLocks noChangeShapeType="1"/>
          </p:cNvSpPr>
          <p:nvPr/>
        </p:nvSpPr>
        <p:spPr bwMode="auto">
          <a:xfrm>
            <a:off x="9372600" y="2362200"/>
            <a:ext cx="76200" cy="137160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80B2163-476F-ABAB-7A8D-3883888E36E5}"/>
              </a:ext>
            </a:extLst>
          </p:cNvPr>
          <p:cNvSpPr>
            <a:spLocks noGrp="1"/>
          </p:cNvSpPr>
          <p:nvPr>
            <p:ph type="title"/>
          </p:nvPr>
        </p:nvSpPr>
        <p:spPr/>
        <p:txBody>
          <a:bodyPr/>
          <a:lstStyle/>
          <a:p>
            <a:r>
              <a:rPr lang="en-US" altLang="en-US" u="sng"/>
              <a:t>Phương thức thành viên </a:t>
            </a:r>
            <a:r>
              <a:rPr lang="en-US" altLang="en-US" u="sng">
                <a:solidFill>
                  <a:srgbClr val="FF0000"/>
                </a:solidFill>
              </a:rPr>
              <a:t>Const</a:t>
            </a:r>
          </a:p>
        </p:txBody>
      </p:sp>
      <p:sp>
        <p:nvSpPr>
          <p:cNvPr id="47107" name="Content Placeholder 2">
            <a:extLst>
              <a:ext uri="{FF2B5EF4-FFF2-40B4-BE49-F238E27FC236}">
                <a16:creationId xmlns:a16="http://schemas.microsoft.com/office/drawing/2014/main" id="{61C35C3E-4ADA-3FF1-A7FB-B520DC25A164}"/>
              </a:ext>
            </a:extLst>
          </p:cNvPr>
          <p:cNvSpPr>
            <a:spLocks noGrp="1"/>
          </p:cNvSpPr>
          <p:nvPr>
            <p:ph idx="1"/>
          </p:nvPr>
        </p:nvSpPr>
        <p:spPr>
          <a:xfrm>
            <a:off x="1981200" y="1719263"/>
            <a:ext cx="8382000" cy="4411662"/>
          </a:xfrm>
        </p:spPr>
        <p:txBody>
          <a:bodyPr/>
          <a:lstStyle/>
          <a:p>
            <a:pPr>
              <a:buFont typeface="Wingdings" panose="05000000000000000000" pitchFamily="2" charset="2"/>
              <a:buChar char="q"/>
            </a:pPr>
            <a:r>
              <a:rPr lang="en-US" altLang="en-US" b="1"/>
              <a:t>Mục đích</a:t>
            </a:r>
          </a:p>
          <a:p>
            <a:pPr lvl="1">
              <a:buFont typeface="Wingdings" panose="05000000000000000000" pitchFamily="2" charset="2"/>
              <a:buChar char="Ø"/>
            </a:pPr>
            <a:r>
              <a:rPr lang="en-US" altLang="en-US" sz="2400"/>
              <a:t>Ngăn chặn sự thay đổi của thành viên dữ liệu bên trong phương thức thành viên</a:t>
            </a:r>
          </a:p>
          <a:p>
            <a:pPr>
              <a:buFont typeface="Wingdings" panose="05000000000000000000" pitchFamily="2" charset="2"/>
              <a:buChar char="q"/>
            </a:pPr>
            <a:r>
              <a:rPr lang="en-US" altLang="en-US" sz="2800"/>
              <a:t>Phương thức </a:t>
            </a:r>
            <a:r>
              <a:rPr lang="en-US" altLang="en-US" sz="2800">
                <a:solidFill>
                  <a:srgbClr val="FF0000"/>
                </a:solidFill>
              </a:rPr>
              <a:t>get</a:t>
            </a:r>
            <a:r>
              <a:rPr lang="en-US" altLang="en-US" sz="2800"/>
              <a:t> thường được khai báo với </a:t>
            </a:r>
            <a:r>
              <a:rPr lang="en-US" altLang="en-US" sz="2800">
                <a:solidFill>
                  <a:srgbClr val="FF0000"/>
                </a:solidFill>
              </a:rPr>
              <a:t>const</a:t>
            </a:r>
          </a:p>
          <a:p>
            <a:pPr>
              <a:buFont typeface="Wingdings" panose="05000000000000000000" pitchFamily="2" charset="2"/>
              <a:buChar char="q"/>
            </a:pPr>
            <a:r>
              <a:rPr lang="en-US" altLang="en-US" sz="2800"/>
              <a:t>Khai báo:</a:t>
            </a:r>
          </a:p>
          <a:p>
            <a:pPr>
              <a:buFont typeface="Wingdings" panose="05000000000000000000" pitchFamily="2" charset="2"/>
              <a:buNone/>
            </a:pPr>
            <a:r>
              <a:rPr lang="en-US" altLang="en-US" sz="2800"/>
              <a:t>		</a:t>
            </a:r>
            <a:r>
              <a:rPr lang="en-US" altLang="en-US" sz="2800">
                <a:solidFill>
                  <a:srgbClr val="FF6600"/>
                </a:solidFill>
              </a:rPr>
              <a:t>return_type   Func(ds tham số)  const;</a:t>
            </a:r>
            <a:endParaRPr lang="en-US" altLang="en-US" sz="2800"/>
          </a:p>
          <a:p>
            <a:pPr>
              <a:buFont typeface="Wingdings" panose="05000000000000000000" pitchFamily="2" charset="2"/>
              <a:buChar char="q"/>
            </a:pPr>
            <a:endParaRPr lang="en-US" altLang="en-US" sz="28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0202FCB-4440-63C8-B7C0-1DE212560117}"/>
              </a:ext>
            </a:extLst>
          </p:cNvPr>
          <p:cNvSpPr>
            <a:spLocks noGrp="1"/>
          </p:cNvSpPr>
          <p:nvPr>
            <p:ph type="title"/>
          </p:nvPr>
        </p:nvSpPr>
        <p:spPr/>
        <p:txBody>
          <a:bodyPr/>
          <a:lstStyle/>
          <a:p>
            <a:r>
              <a:rPr lang="en-US" altLang="en-US" u="sng"/>
              <a:t>Phương thức thành viên </a:t>
            </a:r>
            <a:r>
              <a:rPr lang="en-US" altLang="en-US" u="sng">
                <a:solidFill>
                  <a:srgbClr val="FF0000"/>
                </a:solidFill>
              </a:rPr>
              <a:t>Const</a:t>
            </a:r>
            <a:endParaRPr lang="en-US" altLang="en-US"/>
          </a:p>
        </p:txBody>
      </p:sp>
      <p:pic>
        <p:nvPicPr>
          <p:cNvPr id="48131" name="Picture 2">
            <a:extLst>
              <a:ext uri="{FF2B5EF4-FFF2-40B4-BE49-F238E27FC236}">
                <a16:creationId xmlns:a16="http://schemas.microsoft.com/office/drawing/2014/main" id="{CC5005F1-CF98-ED0B-4A11-EEA204373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752600"/>
            <a:ext cx="7983538"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9">
            <a:extLst>
              <a:ext uri="{FF2B5EF4-FFF2-40B4-BE49-F238E27FC236}">
                <a16:creationId xmlns:a16="http://schemas.microsoft.com/office/drawing/2014/main" id="{6824B211-37E4-0A1C-3B57-6523B3456C1E}"/>
              </a:ext>
            </a:extLst>
          </p:cNvPr>
          <p:cNvSpPr>
            <a:spLocks noChangeArrowheads="1"/>
          </p:cNvSpPr>
          <p:nvPr/>
        </p:nvSpPr>
        <p:spPr bwMode="auto">
          <a:xfrm>
            <a:off x="2971800" y="2362200"/>
            <a:ext cx="3352800" cy="3048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48133" name="Line 8">
            <a:extLst>
              <a:ext uri="{FF2B5EF4-FFF2-40B4-BE49-F238E27FC236}">
                <a16:creationId xmlns:a16="http://schemas.microsoft.com/office/drawing/2014/main" id="{874E33B9-BF58-2178-0FC8-BE209D8EF92C}"/>
              </a:ext>
            </a:extLst>
          </p:cNvPr>
          <p:cNvSpPr>
            <a:spLocks noChangeShapeType="1"/>
          </p:cNvSpPr>
          <p:nvPr/>
        </p:nvSpPr>
        <p:spPr bwMode="auto">
          <a:xfrm>
            <a:off x="5562600" y="2667000"/>
            <a:ext cx="1828800" cy="3810000"/>
          </a:xfrm>
          <a:prstGeom prst="line">
            <a:avLst/>
          </a:prstGeom>
          <a:noFill/>
          <a:ln w="349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E9F531C-9531-1BAE-76F5-D334EBA128CC}"/>
              </a:ext>
            </a:extLst>
          </p:cNvPr>
          <p:cNvSpPr>
            <a:spLocks noGrp="1"/>
          </p:cNvSpPr>
          <p:nvPr>
            <p:ph type="title"/>
          </p:nvPr>
        </p:nvSpPr>
        <p:spPr/>
        <p:txBody>
          <a:bodyPr/>
          <a:lstStyle/>
          <a:p>
            <a:r>
              <a:rPr lang="en-US" altLang="en-US" u="sng"/>
              <a:t>Đối tượng hằng (const object)</a:t>
            </a:r>
          </a:p>
        </p:txBody>
      </p:sp>
      <p:sp>
        <p:nvSpPr>
          <p:cNvPr id="49155" name="Content Placeholder 2">
            <a:extLst>
              <a:ext uri="{FF2B5EF4-FFF2-40B4-BE49-F238E27FC236}">
                <a16:creationId xmlns:a16="http://schemas.microsoft.com/office/drawing/2014/main" id="{7FFAF0F7-5444-C3FF-D1CE-621EB44438AE}"/>
              </a:ext>
            </a:extLst>
          </p:cNvPr>
          <p:cNvSpPr>
            <a:spLocks noGrp="1"/>
          </p:cNvSpPr>
          <p:nvPr>
            <p:ph idx="1"/>
          </p:nvPr>
        </p:nvSpPr>
        <p:spPr>
          <a:xfrm>
            <a:off x="493853" y="1600200"/>
            <a:ext cx="11069256" cy="3505200"/>
          </a:xfrm>
        </p:spPr>
        <p:txBody>
          <a:bodyPr/>
          <a:lstStyle/>
          <a:p>
            <a:pPr algn="just">
              <a:buFont typeface="Wingdings" panose="05000000000000000000" pitchFamily="2" charset="2"/>
              <a:buChar char="q"/>
            </a:pPr>
            <a:r>
              <a:rPr lang="en-US" altLang="en-US" sz="2800"/>
              <a:t>Là đối tượng không thể thay đổi giá trị của dữ liệu thành viên</a:t>
            </a:r>
          </a:p>
          <a:p>
            <a:pPr algn="just">
              <a:buFont typeface="Wingdings" panose="05000000000000000000" pitchFamily="2" charset="2"/>
              <a:buChar char="q"/>
            </a:pPr>
            <a:r>
              <a:rPr lang="en-US" altLang="en-US" sz="2800"/>
              <a:t>Đối tượng hằng chỉ có thể gọi phương thức thành viên là tĩnh(static) hoặc hằng(const)</a:t>
            </a:r>
          </a:p>
          <a:p>
            <a:pPr algn="just">
              <a:buFont typeface="Wingdings" panose="05000000000000000000" pitchFamily="2" charset="2"/>
              <a:buChar char="q"/>
            </a:pPr>
            <a:r>
              <a:rPr lang="en-US" altLang="en-US" sz="2800"/>
              <a:t>Khai báo</a:t>
            </a:r>
          </a:p>
          <a:p>
            <a:pPr algn="just">
              <a:buFont typeface="Wingdings" panose="05000000000000000000" pitchFamily="2" charset="2"/>
              <a:buNone/>
            </a:pPr>
            <a:r>
              <a:rPr lang="en-US" altLang="en-US" sz="2800"/>
              <a:t>		</a:t>
            </a:r>
            <a:r>
              <a:rPr lang="en-US" altLang="en-US" sz="2800">
                <a:solidFill>
                  <a:srgbClr val="FF6600"/>
                </a:solidFill>
              </a:rPr>
              <a:t>const    class_name    obj;</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850BE08-891B-0335-17FA-4F75DB9B737D}"/>
              </a:ext>
            </a:extLst>
          </p:cNvPr>
          <p:cNvSpPr>
            <a:spLocks noGrp="1"/>
          </p:cNvSpPr>
          <p:nvPr>
            <p:ph type="title"/>
          </p:nvPr>
        </p:nvSpPr>
        <p:spPr/>
        <p:txBody>
          <a:bodyPr/>
          <a:lstStyle/>
          <a:p>
            <a:r>
              <a:rPr lang="en-US" altLang="en-US" u="sng"/>
              <a:t>Đối tượng hằng (const object)</a:t>
            </a:r>
            <a:endParaRPr lang="en-US" altLang="en-US"/>
          </a:p>
        </p:txBody>
      </p:sp>
      <p:pic>
        <p:nvPicPr>
          <p:cNvPr id="50179" name="Picture 3">
            <a:extLst>
              <a:ext uri="{FF2B5EF4-FFF2-40B4-BE49-F238E27FC236}">
                <a16:creationId xmlns:a16="http://schemas.microsoft.com/office/drawing/2014/main" id="{83D74CB2-6D7C-8D1E-B047-BE8C81BC9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6" y="1600200"/>
            <a:ext cx="90328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9">
            <a:extLst>
              <a:ext uri="{FF2B5EF4-FFF2-40B4-BE49-F238E27FC236}">
                <a16:creationId xmlns:a16="http://schemas.microsoft.com/office/drawing/2014/main" id="{A19EED20-ED05-CBC4-FFBA-A76CAC0EF9CB}"/>
              </a:ext>
            </a:extLst>
          </p:cNvPr>
          <p:cNvSpPr>
            <a:spLocks noChangeArrowheads="1"/>
          </p:cNvSpPr>
          <p:nvPr/>
        </p:nvSpPr>
        <p:spPr bwMode="auto">
          <a:xfrm>
            <a:off x="2362200" y="2743200"/>
            <a:ext cx="2667000" cy="457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50181" name="Line 8">
            <a:extLst>
              <a:ext uri="{FF2B5EF4-FFF2-40B4-BE49-F238E27FC236}">
                <a16:creationId xmlns:a16="http://schemas.microsoft.com/office/drawing/2014/main" id="{4AC31889-2497-186B-723F-601E370E5E57}"/>
              </a:ext>
            </a:extLst>
          </p:cNvPr>
          <p:cNvSpPr>
            <a:spLocks noChangeShapeType="1"/>
          </p:cNvSpPr>
          <p:nvPr/>
        </p:nvSpPr>
        <p:spPr bwMode="auto">
          <a:xfrm>
            <a:off x="4724400" y="3200400"/>
            <a:ext cx="2590800" cy="2895600"/>
          </a:xfrm>
          <a:prstGeom prst="line">
            <a:avLst/>
          </a:prstGeom>
          <a:noFill/>
          <a:ln w="349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FD29C323-56BB-A8D1-85C3-24E7ED25E2DB}"/>
              </a:ext>
            </a:extLst>
          </p:cNvPr>
          <p:cNvSpPr>
            <a:spLocks noGrp="1"/>
          </p:cNvSpPr>
          <p:nvPr>
            <p:ph type="title"/>
          </p:nvPr>
        </p:nvSpPr>
        <p:spPr/>
        <p:txBody>
          <a:bodyPr/>
          <a:lstStyle/>
          <a:p>
            <a:r>
              <a:rPr lang="en-US" altLang="en-US" u="sng"/>
              <a:t>Con trỏ </a:t>
            </a:r>
            <a:r>
              <a:rPr lang="en-US" altLang="en-US" u="sng">
                <a:solidFill>
                  <a:srgbClr val="FF0000"/>
                </a:solidFill>
              </a:rPr>
              <a:t>this</a:t>
            </a:r>
          </a:p>
        </p:txBody>
      </p:sp>
      <p:sp>
        <p:nvSpPr>
          <p:cNvPr id="51203" name="Content Placeholder 2">
            <a:extLst>
              <a:ext uri="{FF2B5EF4-FFF2-40B4-BE49-F238E27FC236}">
                <a16:creationId xmlns:a16="http://schemas.microsoft.com/office/drawing/2014/main" id="{F8054E0E-99E6-11DC-1AE8-37A98620161E}"/>
              </a:ext>
            </a:extLst>
          </p:cNvPr>
          <p:cNvSpPr>
            <a:spLocks noGrp="1"/>
          </p:cNvSpPr>
          <p:nvPr>
            <p:ph idx="1"/>
          </p:nvPr>
        </p:nvSpPr>
        <p:spPr>
          <a:xfrm>
            <a:off x="887392" y="1697841"/>
            <a:ext cx="10664141" cy="4411662"/>
          </a:xfrm>
        </p:spPr>
        <p:txBody>
          <a:bodyPr/>
          <a:lstStyle/>
          <a:p>
            <a:pPr algn="just">
              <a:buFont typeface="Wingdings" panose="05000000000000000000" pitchFamily="2" charset="2"/>
              <a:buChar char="q"/>
            </a:pPr>
            <a:r>
              <a:rPr lang="en-US" altLang="en-US" sz="2800"/>
              <a:t>Được sử dụng làm </a:t>
            </a:r>
            <a:r>
              <a:rPr lang="en-US" altLang="en-US" sz="2800">
                <a:solidFill>
                  <a:srgbClr val="FF0000"/>
                </a:solidFill>
              </a:rPr>
              <a:t>tham số ngầm định</a:t>
            </a:r>
            <a:r>
              <a:rPr lang="en-US" altLang="en-US" sz="2800"/>
              <a:t> trong tất cả các phương thức thành viên </a:t>
            </a:r>
            <a:r>
              <a:rPr lang="en-US" altLang="en-US" sz="2800">
                <a:solidFill>
                  <a:srgbClr val="FF0000"/>
                </a:solidFill>
              </a:rPr>
              <a:t>non-static</a:t>
            </a:r>
            <a:r>
              <a:rPr lang="en-US" altLang="en-US" sz="2800"/>
              <a:t> của lớp</a:t>
            </a:r>
          </a:p>
          <a:p>
            <a:pPr algn="just">
              <a:buFont typeface="Wingdings" panose="05000000000000000000" pitchFamily="2" charset="2"/>
              <a:buChar char="q"/>
            </a:pPr>
            <a:r>
              <a:rPr lang="en-US" altLang="en-US" sz="2800"/>
              <a:t>Cho phép các đối tượng tham chiếu đến chính nó thông qua “this”</a:t>
            </a:r>
          </a:p>
          <a:p>
            <a:pPr algn="just">
              <a:buFont typeface="Wingdings" panose="05000000000000000000" pitchFamily="2" charset="2"/>
              <a:buChar char="q"/>
            </a:pPr>
            <a:r>
              <a:rPr lang="en-US" altLang="en-US" sz="2800"/>
              <a:t>Trỏ đến đối tượng hiện thời đang gọi phương thức thành viên</a:t>
            </a:r>
          </a:p>
          <a:p>
            <a:pPr algn="just">
              <a:buFont typeface="Wingdings" panose="05000000000000000000" pitchFamily="2" charset="2"/>
              <a:buChar char="q"/>
            </a:pPr>
            <a:r>
              <a:rPr lang="en-US" altLang="en-US" sz="2800"/>
              <a:t>Con trỏ this </a:t>
            </a:r>
            <a:r>
              <a:rPr lang="en-US" altLang="en-US" sz="2800">
                <a:solidFill>
                  <a:srgbClr val="FF0000"/>
                </a:solidFill>
              </a:rPr>
              <a:t>không thể được sử dụng trong phương thức tĩnh</a:t>
            </a:r>
          </a:p>
          <a:p>
            <a:pPr algn="just">
              <a:buFont typeface="Wingdings" panose="05000000000000000000" pitchFamily="2" charset="2"/>
              <a:buChar char="q"/>
            </a:pPr>
            <a:endParaRPr lang="en-US" altLang="en-US" sz="28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1B42715B-1F9A-7882-2767-3F5BED9F00FA}"/>
              </a:ext>
            </a:extLst>
          </p:cNvPr>
          <p:cNvSpPr>
            <a:spLocks noGrp="1"/>
          </p:cNvSpPr>
          <p:nvPr>
            <p:ph type="title"/>
          </p:nvPr>
        </p:nvSpPr>
        <p:spPr>
          <a:xfrm>
            <a:off x="609600" y="122238"/>
            <a:ext cx="10058400" cy="595392"/>
          </a:xfrm>
        </p:spPr>
        <p:txBody>
          <a:bodyPr/>
          <a:lstStyle/>
          <a:p>
            <a:r>
              <a:rPr lang="en-US" altLang="en-US" u="sng"/>
              <a:t>Sử dụng con trỏ </a:t>
            </a:r>
            <a:r>
              <a:rPr lang="en-US" altLang="en-US" u="sng">
                <a:solidFill>
                  <a:srgbClr val="FF0000"/>
                </a:solidFill>
              </a:rPr>
              <a:t>this</a:t>
            </a:r>
            <a:endParaRPr lang="en-US" altLang="en-US"/>
          </a:p>
        </p:txBody>
      </p:sp>
      <p:sp>
        <p:nvSpPr>
          <p:cNvPr id="52227" name="Content Placeholder 2">
            <a:extLst>
              <a:ext uri="{FF2B5EF4-FFF2-40B4-BE49-F238E27FC236}">
                <a16:creationId xmlns:a16="http://schemas.microsoft.com/office/drawing/2014/main" id="{7A1D1F96-7528-ABAC-FD38-8CE3B52E7F59}"/>
              </a:ext>
            </a:extLst>
          </p:cNvPr>
          <p:cNvSpPr>
            <a:spLocks noGrp="1"/>
          </p:cNvSpPr>
          <p:nvPr>
            <p:ph idx="1"/>
          </p:nvPr>
        </p:nvSpPr>
        <p:spPr>
          <a:xfrm>
            <a:off x="974202" y="943760"/>
            <a:ext cx="8229600" cy="490537"/>
          </a:xfrm>
        </p:spPr>
        <p:txBody>
          <a:bodyPr/>
          <a:lstStyle/>
          <a:p>
            <a:pPr>
              <a:buFont typeface="Wingdings" panose="05000000000000000000" pitchFamily="2" charset="2"/>
              <a:buChar char="q"/>
            </a:pPr>
            <a:r>
              <a:rPr lang="en-US" altLang="en-US"/>
              <a:t>Tránh sự mơ hồ</a:t>
            </a:r>
          </a:p>
        </p:txBody>
      </p:sp>
      <p:pic>
        <p:nvPicPr>
          <p:cNvPr id="78850" name="Picture 2">
            <a:extLst>
              <a:ext uri="{FF2B5EF4-FFF2-40B4-BE49-F238E27FC236}">
                <a16:creationId xmlns:a16="http://schemas.microsoft.com/office/drawing/2014/main" id="{4DB963EC-51F6-B9B5-F727-0CA19D3A0C27}"/>
              </a:ext>
            </a:extLst>
          </p:cNvPr>
          <p:cNvPicPr>
            <a:picLocks noChangeAspect="1" noChangeArrowheads="1"/>
          </p:cNvPicPr>
          <p:nvPr/>
        </p:nvPicPr>
        <p:blipFill>
          <a:blip r:embed="rId2"/>
          <a:srcRect/>
          <a:stretch>
            <a:fillRect/>
          </a:stretch>
        </p:blipFill>
        <p:spPr bwMode="auto">
          <a:xfrm>
            <a:off x="1076446" y="1660428"/>
            <a:ext cx="3581400" cy="2225675"/>
          </a:xfrm>
          <a:prstGeom prst="rect">
            <a:avLst/>
          </a:prstGeom>
          <a:noFill/>
          <a:ln w="9525">
            <a:solidFill>
              <a:schemeClr val="accent1">
                <a:shade val="50000"/>
              </a:schemeClr>
            </a:solidFill>
            <a:miter lim="800000"/>
            <a:headEnd/>
            <a:tailEnd/>
          </a:ln>
        </p:spPr>
      </p:pic>
      <p:pic>
        <p:nvPicPr>
          <p:cNvPr id="78851" name="Picture 3">
            <a:extLst>
              <a:ext uri="{FF2B5EF4-FFF2-40B4-BE49-F238E27FC236}">
                <a16:creationId xmlns:a16="http://schemas.microsoft.com/office/drawing/2014/main" id="{E0F0CBEF-5C6B-753E-E166-54885691E6F1}"/>
              </a:ext>
            </a:extLst>
          </p:cNvPr>
          <p:cNvPicPr>
            <a:picLocks noChangeAspect="1" noChangeArrowheads="1"/>
          </p:cNvPicPr>
          <p:nvPr/>
        </p:nvPicPr>
        <p:blipFill>
          <a:blip r:embed="rId3"/>
          <a:srcRect/>
          <a:stretch>
            <a:fillRect/>
          </a:stretch>
        </p:blipFill>
        <p:spPr bwMode="auto">
          <a:xfrm>
            <a:off x="4745160" y="1660427"/>
            <a:ext cx="5018087" cy="2209800"/>
          </a:xfrm>
          <a:prstGeom prst="rect">
            <a:avLst/>
          </a:prstGeom>
          <a:noFill/>
          <a:ln w="9525">
            <a:solidFill>
              <a:schemeClr val="accent1">
                <a:shade val="50000"/>
              </a:schemeClr>
            </a:solidFill>
            <a:miter lim="800000"/>
            <a:headEnd/>
            <a:tailEnd/>
          </a:ln>
        </p:spPr>
      </p:pic>
      <p:pic>
        <p:nvPicPr>
          <p:cNvPr id="7" name="Picture 4">
            <a:extLst>
              <a:ext uri="{FF2B5EF4-FFF2-40B4-BE49-F238E27FC236}">
                <a16:creationId xmlns:a16="http://schemas.microsoft.com/office/drawing/2014/main" id="{867FC76B-15BC-4794-104F-AB472186D992}"/>
              </a:ext>
            </a:extLst>
          </p:cNvPr>
          <p:cNvPicPr>
            <a:picLocks noChangeAspect="1" noChangeArrowheads="1"/>
          </p:cNvPicPr>
          <p:nvPr/>
        </p:nvPicPr>
        <p:blipFill>
          <a:blip r:embed="rId4"/>
          <a:srcRect/>
          <a:stretch>
            <a:fillRect/>
          </a:stretch>
        </p:blipFill>
        <p:spPr bwMode="auto">
          <a:xfrm>
            <a:off x="1076446" y="3946427"/>
            <a:ext cx="8686800" cy="2216150"/>
          </a:xfrm>
          <a:prstGeom prst="rect">
            <a:avLst/>
          </a:prstGeom>
          <a:noFill/>
          <a:ln w="9525">
            <a:solidFill>
              <a:schemeClr val="accent1">
                <a:shade val="50000"/>
              </a:schemeClr>
            </a:solid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E6225B33-AF52-9EDF-D8D6-D2689601740D}"/>
              </a:ext>
            </a:extLst>
          </p:cNvPr>
          <p:cNvSpPr>
            <a:spLocks noGrp="1"/>
          </p:cNvSpPr>
          <p:nvPr>
            <p:ph type="title"/>
          </p:nvPr>
        </p:nvSpPr>
        <p:spPr>
          <a:xfrm>
            <a:off x="609600" y="122238"/>
            <a:ext cx="10058400" cy="630116"/>
          </a:xfrm>
        </p:spPr>
        <p:txBody>
          <a:bodyPr/>
          <a:lstStyle/>
          <a:p>
            <a:r>
              <a:rPr lang="en-US" altLang="en-US" u="sng"/>
              <a:t>Sử dụng con trỏ </a:t>
            </a:r>
            <a:r>
              <a:rPr lang="en-US" altLang="en-US" u="sng">
                <a:solidFill>
                  <a:srgbClr val="FF0000"/>
                </a:solidFill>
              </a:rPr>
              <a:t>this</a:t>
            </a:r>
            <a:endParaRPr lang="en-US" altLang="en-US"/>
          </a:p>
        </p:txBody>
      </p:sp>
      <p:sp>
        <p:nvSpPr>
          <p:cNvPr id="53251" name="Content Placeholder 2">
            <a:extLst>
              <a:ext uri="{FF2B5EF4-FFF2-40B4-BE49-F238E27FC236}">
                <a16:creationId xmlns:a16="http://schemas.microsoft.com/office/drawing/2014/main" id="{0686DF04-3CE4-33DC-C818-40ADD26EAA72}"/>
              </a:ext>
            </a:extLst>
          </p:cNvPr>
          <p:cNvSpPr>
            <a:spLocks noGrp="1"/>
          </p:cNvSpPr>
          <p:nvPr>
            <p:ph idx="1"/>
          </p:nvPr>
        </p:nvSpPr>
        <p:spPr>
          <a:xfrm>
            <a:off x="812157" y="920611"/>
            <a:ext cx="8229600" cy="490537"/>
          </a:xfrm>
        </p:spPr>
        <p:txBody>
          <a:bodyPr/>
          <a:lstStyle/>
          <a:p>
            <a:pPr>
              <a:buFont typeface="Wingdings" panose="05000000000000000000" pitchFamily="2" charset="2"/>
              <a:buChar char="q"/>
            </a:pPr>
            <a:r>
              <a:rPr lang="en-US" altLang="en-US"/>
              <a:t>Phương thức trả về đối tượng</a:t>
            </a:r>
          </a:p>
        </p:txBody>
      </p:sp>
      <p:pic>
        <p:nvPicPr>
          <p:cNvPr id="79874" name="Picture 2">
            <a:extLst>
              <a:ext uri="{FF2B5EF4-FFF2-40B4-BE49-F238E27FC236}">
                <a16:creationId xmlns:a16="http://schemas.microsoft.com/office/drawing/2014/main" id="{3DE73431-88D4-B5E1-DBF6-BC0BAAB9D9D5}"/>
              </a:ext>
            </a:extLst>
          </p:cNvPr>
          <p:cNvPicPr>
            <a:picLocks noChangeAspect="1" noChangeArrowheads="1"/>
          </p:cNvPicPr>
          <p:nvPr/>
        </p:nvPicPr>
        <p:blipFill>
          <a:blip r:embed="rId2"/>
          <a:srcRect/>
          <a:stretch>
            <a:fillRect/>
          </a:stretch>
        </p:blipFill>
        <p:spPr bwMode="auto">
          <a:xfrm>
            <a:off x="2266212" y="4364387"/>
            <a:ext cx="7659575" cy="2305290"/>
          </a:xfrm>
          <a:prstGeom prst="rect">
            <a:avLst/>
          </a:prstGeom>
          <a:noFill/>
          <a:ln w="9525">
            <a:solidFill>
              <a:schemeClr val="accent1">
                <a:shade val="50000"/>
              </a:schemeClr>
            </a:solidFill>
            <a:miter lim="800000"/>
            <a:headEnd/>
            <a:tailEnd/>
          </a:ln>
        </p:spPr>
      </p:pic>
      <p:pic>
        <p:nvPicPr>
          <p:cNvPr id="79875" name="Picture 3">
            <a:extLst>
              <a:ext uri="{FF2B5EF4-FFF2-40B4-BE49-F238E27FC236}">
                <a16:creationId xmlns:a16="http://schemas.microsoft.com/office/drawing/2014/main" id="{FA26CD32-5583-637B-3BDA-8638884D9D92}"/>
              </a:ext>
            </a:extLst>
          </p:cNvPr>
          <p:cNvPicPr>
            <a:picLocks noChangeAspect="1" noChangeArrowheads="1"/>
          </p:cNvPicPr>
          <p:nvPr/>
        </p:nvPicPr>
        <p:blipFill>
          <a:blip r:embed="rId3"/>
          <a:srcRect/>
          <a:stretch>
            <a:fillRect/>
          </a:stretch>
        </p:blipFill>
        <p:spPr bwMode="auto">
          <a:xfrm>
            <a:off x="1485975" y="1579405"/>
            <a:ext cx="3876340" cy="2638602"/>
          </a:xfrm>
          <a:prstGeom prst="rect">
            <a:avLst/>
          </a:prstGeom>
          <a:noFill/>
          <a:ln w="9525">
            <a:solidFill>
              <a:schemeClr val="accent1">
                <a:shade val="50000"/>
              </a:schemeClr>
            </a:solidFill>
            <a:miter lim="800000"/>
            <a:headEnd/>
            <a:tailEnd/>
          </a:ln>
        </p:spPr>
      </p:pic>
      <p:pic>
        <p:nvPicPr>
          <p:cNvPr id="79876" name="Picture 4">
            <a:extLst>
              <a:ext uri="{FF2B5EF4-FFF2-40B4-BE49-F238E27FC236}">
                <a16:creationId xmlns:a16="http://schemas.microsoft.com/office/drawing/2014/main" id="{6BB5AE1C-358D-5A53-C120-3D6F2B71C4C2}"/>
              </a:ext>
            </a:extLst>
          </p:cNvPr>
          <p:cNvPicPr>
            <a:picLocks noChangeAspect="1" noChangeArrowheads="1"/>
          </p:cNvPicPr>
          <p:nvPr/>
        </p:nvPicPr>
        <p:blipFill>
          <a:blip r:embed="rId4"/>
          <a:srcRect/>
          <a:stretch>
            <a:fillRect/>
          </a:stretch>
        </p:blipFill>
        <p:spPr bwMode="auto">
          <a:xfrm>
            <a:off x="6481480" y="1579290"/>
            <a:ext cx="4183283" cy="2638717"/>
          </a:xfrm>
          <a:prstGeom prst="rect">
            <a:avLst/>
          </a:prstGeom>
          <a:noFill/>
          <a:ln w="9525">
            <a:solidFill>
              <a:schemeClr val="accent1">
                <a:shade val="50000"/>
              </a:schemeClr>
            </a:solid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9558315-0F5E-6439-8022-4732880C5EB9}"/>
              </a:ext>
            </a:extLst>
          </p:cNvPr>
          <p:cNvSpPr>
            <a:spLocks noGrp="1" noChangeArrowheads="1"/>
          </p:cNvSpPr>
          <p:nvPr>
            <p:ph type="title"/>
          </p:nvPr>
        </p:nvSpPr>
        <p:spPr>
          <a:xfrm>
            <a:off x="609600" y="402984"/>
            <a:ext cx="10058400" cy="690563"/>
          </a:xfrm>
        </p:spPr>
        <p:txBody>
          <a:bodyPr/>
          <a:lstStyle/>
          <a:p>
            <a:pPr eaLnBrk="1" hangingPunct="1"/>
            <a:r>
              <a:rPr lang="en-US" altLang="en-US" u="sng"/>
              <a:t>Lập trình hướng đối tượng</a:t>
            </a:r>
          </a:p>
        </p:txBody>
      </p:sp>
      <p:sp>
        <p:nvSpPr>
          <p:cNvPr id="12291" name="Rectangle 3">
            <a:extLst>
              <a:ext uri="{FF2B5EF4-FFF2-40B4-BE49-F238E27FC236}">
                <a16:creationId xmlns:a16="http://schemas.microsoft.com/office/drawing/2014/main" id="{94D4D1AF-9C06-3B42-8CA4-2DA8C38AB7FD}"/>
              </a:ext>
            </a:extLst>
          </p:cNvPr>
          <p:cNvSpPr>
            <a:spLocks noGrp="1" noChangeArrowheads="1"/>
          </p:cNvSpPr>
          <p:nvPr>
            <p:ph type="body" idx="1"/>
          </p:nvPr>
        </p:nvSpPr>
        <p:spPr>
          <a:xfrm>
            <a:off x="609600" y="1395173"/>
            <a:ext cx="10972800" cy="4411662"/>
          </a:xfrm>
        </p:spPr>
        <p:txBody>
          <a:bodyPr/>
          <a:lstStyle/>
          <a:p>
            <a:pPr eaLnBrk="1" hangingPunct="1"/>
            <a:r>
              <a:rPr lang="en-US" altLang="en-US" sz="2800" b="1">
                <a:solidFill>
                  <a:srgbClr val="0000FF"/>
                </a:solidFill>
              </a:rPr>
              <a:t>Object-oriented programming (OOP)</a:t>
            </a:r>
          </a:p>
          <a:p>
            <a:pPr eaLnBrk="1" hangingPunct="1"/>
            <a:r>
              <a:rPr lang="en-US" altLang="en-US" sz="2800"/>
              <a:t>Đặc tính chủ yếu:</a:t>
            </a:r>
          </a:p>
          <a:p>
            <a:pPr lvl="1" eaLnBrk="1" hangingPunct="1">
              <a:buFont typeface="Wingdings" panose="05000000000000000000" pitchFamily="2" charset="2"/>
              <a:buChar char="q"/>
            </a:pPr>
            <a:r>
              <a:rPr lang="en-US" altLang="en-US" sz="2800"/>
              <a:t>Chương trình được chia thành </a:t>
            </a:r>
            <a:r>
              <a:rPr lang="en-US" altLang="en-US" sz="2800" b="1">
                <a:solidFill>
                  <a:srgbClr val="00B050"/>
                </a:solidFill>
              </a:rPr>
              <a:t>các đối tượng</a:t>
            </a:r>
          </a:p>
          <a:p>
            <a:pPr lvl="1" eaLnBrk="1" hangingPunct="1">
              <a:buFont typeface="Wingdings" panose="05000000000000000000" pitchFamily="2" charset="2"/>
              <a:buChar char="q"/>
            </a:pPr>
            <a:r>
              <a:rPr lang="en-US" altLang="en-US" sz="2800"/>
              <a:t>Dữ liệu </a:t>
            </a:r>
            <a:r>
              <a:rPr lang="en-US" altLang="en-US" sz="2800" b="1">
                <a:solidFill>
                  <a:srgbClr val="FF0000"/>
                </a:solidFill>
              </a:rPr>
              <a:t>được đóng gói, che dấu, bảo mật</a:t>
            </a:r>
          </a:p>
          <a:p>
            <a:pPr lvl="1" eaLnBrk="1" hangingPunct="1">
              <a:buFont typeface="Wingdings" panose="05000000000000000000" pitchFamily="2" charset="2"/>
              <a:buChar char="q"/>
            </a:pPr>
            <a:r>
              <a:rPr lang="en-US" altLang="en-US" sz="2800"/>
              <a:t>Các đối tượng tương tác với nhau qua </a:t>
            </a:r>
            <a:r>
              <a:rPr lang="en-US" altLang="en-US" sz="2800" b="1">
                <a:solidFill>
                  <a:srgbClr val="FF0000"/>
                </a:solidFill>
              </a:rPr>
              <a:t>message </a:t>
            </a:r>
            <a:r>
              <a:rPr lang="en-US" altLang="en-US" sz="2800">
                <a:solidFill>
                  <a:srgbClr val="FF0000"/>
                </a:solidFill>
              </a:rPr>
              <a:t>(thông điệp)</a:t>
            </a:r>
          </a:p>
          <a:p>
            <a:pPr lvl="1" eaLnBrk="1" hangingPunct="1">
              <a:buFont typeface="Wingdings" panose="05000000000000000000" pitchFamily="2" charset="2"/>
              <a:buChar char="q"/>
            </a:pPr>
            <a:r>
              <a:rPr lang="en-US" altLang="en-US" sz="2800"/>
              <a:t>Chương trình thiết kế theo hướng </a:t>
            </a:r>
            <a:r>
              <a:rPr lang="en-US" altLang="en-US" sz="2800" b="1">
                <a:solidFill>
                  <a:srgbClr val="FF0000"/>
                </a:solidFill>
              </a:rPr>
              <a:t>bottom-up </a:t>
            </a:r>
            <a:r>
              <a:rPr lang="en-US" altLang="en-US" sz="2800" i="1">
                <a:solidFill>
                  <a:srgbClr val="FF0000"/>
                </a:solidFill>
              </a:rPr>
              <a:t>(Xây dựng từ những đối tượng nhỏ, từ đó xây dựng lên thành một chương trình).</a:t>
            </a:r>
          </a:p>
          <a:p>
            <a:pPr eaLnBrk="1" hangingPunct="1">
              <a:buFont typeface="Wingdings" panose="05000000000000000000" pitchFamily="2" charset="2"/>
              <a:buChar char="q"/>
            </a:pPr>
            <a:r>
              <a:rPr lang="en-US" altLang="en-US" sz="2800">
                <a:solidFill>
                  <a:srgbClr val="7030A0"/>
                </a:solidFill>
              </a:rPr>
              <a:t>Cách lập trình này hiệu quả, giúp giải quyết những bài toán lớn, ngoài OOP thì gần như không cách nào khác giải quyết được.</a:t>
            </a:r>
            <a:endParaRPr lang="en-US" altLang="en-US" sz="3600">
              <a:solidFill>
                <a:srgbClr val="7030A0"/>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C22EE61E-AE43-9B7A-622C-C871C4F20386}"/>
              </a:ext>
            </a:extLst>
          </p:cNvPr>
          <p:cNvSpPr>
            <a:spLocks noGrp="1"/>
          </p:cNvSpPr>
          <p:nvPr>
            <p:ph type="title"/>
          </p:nvPr>
        </p:nvSpPr>
        <p:spPr>
          <a:xfrm>
            <a:off x="609600" y="122238"/>
            <a:ext cx="10058400" cy="595392"/>
          </a:xfrm>
        </p:spPr>
        <p:txBody>
          <a:bodyPr/>
          <a:lstStyle/>
          <a:p>
            <a:r>
              <a:rPr lang="en-US" altLang="en-US" u="sng"/>
              <a:t>Sử dụng con trỏ </a:t>
            </a:r>
            <a:r>
              <a:rPr lang="en-US" altLang="en-US" u="sng">
                <a:solidFill>
                  <a:srgbClr val="FF0000"/>
                </a:solidFill>
              </a:rPr>
              <a:t>this</a:t>
            </a:r>
            <a:endParaRPr lang="en-US" altLang="en-US"/>
          </a:p>
        </p:txBody>
      </p:sp>
      <p:sp>
        <p:nvSpPr>
          <p:cNvPr id="54275" name="Content Placeholder 2">
            <a:extLst>
              <a:ext uri="{FF2B5EF4-FFF2-40B4-BE49-F238E27FC236}">
                <a16:creationId xmlns:a16="http://schemas.microsoft.com/office/drawing/2014/main" id="{757A6678-76D4-48C8-DE57-64749DD36D11}"/>
              </a:ext>
            </a:extLst>
          </p:cNvPr>
          <p:cNvSpPr>
            <a:spLocks noGrp="1"/>
          </p:cNvSpPr>
          <p:nvPr>
            <p:ph idx="1"/>
          </p:nvPr>
        </p:nvSpPr>
        <p:spPr>
          <a:xfrm>
            <a:off x="754283" y="966910"/>
            <a:ext cx="8458200" cy="490537"/>
          </a:xfrm>
        </p:spPr>
        <p:txBody>
          <a:bodyPr/>
          <a:lstStyle/>
          <a:p>
            <a:pPr>
              <a:buFont typeface="Wingdings" panose="05000000000000000000" pitchFamily="2" charset="2"/>
              <a:buChar char="q"/>
            </a:pPr>
            <a:r>
              <a:rPr lang="en-US" altLang="en-US"/>
              <a:t>Phương thức trả về tham chiếu đến đối tượng</a:t>
            </a:r>
          </a:p>
        </p:txBody>
      </p:sp>
      <p:pic>
        <p:nvPicPr>
          <p:cNvPr id="79874" name="Picture 2">
            <a:extLst>
              <a:ext uri="{FF2B5EF4-FFF2-40B4-BE49-F238E27FC236}">
                <a16:creationId xmlns:a16="http://schemas.microsoft.com/office/drawing/2014/main" id="{CD252C9D-F5DE-BAD6-D1E2-544B1669F71A}"/>
              </a:ext>
            </a:extLst>
          </p:cNvPr>
          <p:cNvPicPr>
            <a:picLocks noChangeAspect="1" noChangeArrowheads="1"/>
          </p:cNvPicPr>
          <p:nvPr/>
        </p:nvPicPr>
        <p:blipFill>
          <a:blip r:embed="rId2"/>
          <a:srcRect/>
          <a:stretch>
            <a:fillRect/>
          </a:stretch>
        </p:blipFill>
        <p:spPr bwMode="auto">
          <a:xfrm>
            <a:off x="2413758" y="4382868"/>
            <a:ext cx="7144566" cy="2352894"/>
          </a:xfrm>
          <a:prstGeom prst="rect">
            <a:avLst/>
          </a:prstGeom>
          <a:noFill/>
          <a:ln w="9525">
            <a:solidFill>
              <a:schemeClr val="accent1">
                <a:shade val="50000"/>
              </a:schemeClr>
            </a:solidFill>
            <a:miter lim="800000"/>
            <a:headEnd/>
            <a:tailEnd/>
          </a:ln>
        </p:spPr>
      </p:pic>
      <p:pic>
        <p:nvPicPr>
          <p:cNvPr id="80898" name="Picture 2">
            <a:extLst>
              <a:ext uri="{FF2B5EF4-FFF2-40B4-BE49-F238E27FC236}">
                <a16:creationId xmlns:a16="http://schemas.microsoft.com/office/drawing/2014/main" id="{8A33B775-279A-7DE8-F917-E7CBC121B99C}"/>
              </a:ext>
            </a:extLst>
          </p:cNvPr>
          <p:cNvPicPr>
            <a:picLocks noChangeAspect="1" noChangeArrowheads="1"/>
          </p:cNvPicPr>
          <p:nvPr/>
        </p:nvPicPr>
        <p:blipFill>
          <a:blip r:embed="rId3"/>
          <a:srcRect/>
          <a:stretch>
            <a:fillRect/>
          </a:stretch>
        </p:blipFill>
        <p:spPr bwMode="auto">
          <a:xfrm>
            <a:off x="6146158" y="1497620"/>
            <a:ext cx="4517985" cy="2761101"/>
          </a:xfrm>
          <a:prstGeom prst="rect">
            <a:avLst/>
          </a:prstGeom>
          <a:noFill/>
          <a:ln w="9525">
            <a:solidFill>
              <a:schemeClr val="accent1">
                <a:shade val="50000"/>
              </a:schemeClr>
            </a:solidFill>
            <a:miter lim="800000"/>
            <a:headEnd/>
            <a:tailEnd/>
          </a:ln>
        </p:spPr>
      </p:pic>
      <p:pic>
        <p:nvPicPr>
          <p:cNvPr id="80899" name="Picture 3">
            <a:extLst>
              <a:ext uri="{FF2B5EF4-FFF2-40B4-BE49-F238E27FC236}">
                <a16:creationId xmlns:a16="http://schemas.microsoft.com/office/drawing/2014/main" id="{D25F964A-5B0E-1EC5-2C3A-B8374083D7E8}"/>
              </a:ext>
            </a:extLst>
          </p:cNvPr>
          <p:cNvPicPr>
            <a:picLocks noChangeAspect="1" noChangeArrowheads="1"/>
          </p:cNvPicPr>
          <p:nvPr/>
        </p:nvPicPr>
        <p:blipFill>
          <a:blip r:embed="rId4"/>
          <a:srcRect/>
          <a:stretch>
            <a:fillRect/>
          </a:stretch>
        </p:blipFill>
        <p:spPr bwMode="auto">
          <a:xfrm>
            <a:off x="1527857" y="1494726"/>
            <a:ext cx="4247291" cy="2761101"/>
          </a:xfrm>
          <a:prstGeom prst="rect">
            <a:avLst/>
          </a:prstGeom>
          <a:noFill/>
          <a:ln w="9525">
            <a:solidFill>
              <a:schemeClr val="accent1">
                <a:shade val="50000"/>
              </a:schemeClr>
            </a:solid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82E7F37C-729D-95A0-11F2-354230FCCB75}"/>
              </a:ext>
            </a:extLst>
          </p:cNvPr>
          <p:cNvSpPr>
            <a:spLocks noGrp="1"/>
          </p:cNvSpPr>
          <p:nvPr>
            <p:ph type="title"/>
          </p:nvPr>
        </p:nvSpPr>
        <p:spPr/>
        <p:txBody>
          <a:bodyPr/>
          <a:lstStyle/>
          <a:p>
            <a:r>
              <a:rPr lang="en-US" altLang="en-US" u="sng"/>
              <a:t>Friend</a:t>
            </a:r>
          </a:p>
        </p:txBody>
      </p:sp>
      <p:sp>
        <p:nvSpPr>
          <p:cNvPr id="55299" name="Content Placeholder 2">
            <a:extLst>
              <a:ext uri="{FF2B5EF4-FFF2-40B4-BE49-F238E27FC236}">
                <a16:creationId xmlns:a16="http://schemas.microsoft.com/office/drawing/2014/main" id="{BE1E4DA0-932D-F4BF-2440-D83CA2B0B15A}"/>
              </a:ext>
            </a:extLst>
          </p:cNvPr>
          <p:cNvSpPr>
            <a:spLocks noGrp="1"/>
          </p:cNvSpPr>
          <p:nvPr>
            <p:ph idx="1"/>
          </p:nvPr>
        </p:nvSpPr>
        <p:spPr/>
        <p:txBody>
          <a:bodyPr/>
          <a:lstStyle/>
          <a:p>
            <a:pPr algn="just"/>
            <a:r>
              <a:rPr lang="en-US" altLang="en-US" sz="2800"/>
              <a:t>Dữ liệu được khai báo “private” trong lớp không thể được truy xuất từ bên ngoài</a:t>
            </a:r>
          </a:p>
          <a:p>
            <a:pPr algn="just"/>
            <a:r>
              <a:rPr lang="en-US" altLang="en-US" sz="2800"/>
              <a:t>Tuy nhiên, trong một số trường hợp các hàm/lớp bên ngoài muốn truy xuất dữ liệu “private” </a:t>
            </a:r>
          </a:p>
          <a:p>
            <a:pPr algn="just">
              <a:buFont typeface="Wingdings" panose="05000000000000000000" pitchFamily="2" charset="2"/>
              <a:buChar char="à"/>
            </a:pPr>
            <a:r>
              <a:rPr lang="en-US" altLang="en-US" sz="2800">
                <a:sym typeface="Wingdings" panose="05000000000000000000" pitchFamily="2" charset="2"/>
              </a:rPr>
              <a:t>C++ hỗ trợ một ngoại lệ: </a:t>
            </a:r>
            <a:r>
              <a:rPr lang="en-US" altLang="en-US" sz="2800">
                <a:solidFill>
                  <a:srgbClr val="FF0000"/>
                </a:solidFill>
                <a:sym typeface="Wingdings" panose="05000000000000000000" pitchFamily="2" charset="2"/>
              </a:rPr>
              <a:t>“friend”</a:t>
            </a:r>
          </a:p>
          <a:p>
            <a:pPr algn="just">
              <a:buFont typeface="Wingdings" panose="05000000000000000000" pitchFamily="2" charset="2"/>
              <a:buChar char="à"/>
            </a:pPr>
            <a:r>
              <a:rPr lang="en-US" altLang="en-US" sz="2800">
                <a:sym typeface="Wingdings" panose="05000000000000000000" pitchFamily="2" charset="2"/>
              </a:rPr>
              <a:t>C++ cho phép khai báo </a:t>
            </a:r>
            <a:r>
              <a:rPr lang="en-US" altLang="en-US" sz="2800">
                <a:solidFill>
                  <a:srgbClr val="FF0000"/>
                </a:solidFill>
                <a:sym typeface="Wingdings" panose="05000000000000000000" pitchFamily="2" charset="2"/>
              </a:rPr>
              <a:t>“friend” </a:t>
            </a:r>
            <a:r>
              <a:rPr lang="en-US" altLang="en-US" sz="2800">
                <a:sym typeface="Wingdings" panose="05000000000000000000" pitchFamily="2" charset="2"/>
              </a:rPr>
              <a:t>với hàm/lớp </a:t>
            </a:r>
          </a:p>
          <a:p>
            <a:pPr algn="just">
              <a:buFont typeface="Wingdings" panose="05000000000000000000" pitchFamily="2" charset="2"/>
              <a:buNone/>
            </a:pPr>
            <a:endParaRPr lang="en-US" altLang="en-US" sz="2800">
              <a:solidFill>
                <a:srgbClr val="FF000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05FF59D-61E4-ED3F-FB35-9EA83C035E62}"/>
              </a:ext>
            </a:extLst>
          </p:cNvPr>
          <p:cNvSpPr>
            <a:spLocks noGrp="1"/>
          </p:cNvSpPr>
          <p:nvPr>
            <p:ph type="title"/>
          </p:nvPr>
        </p:nvSpPr>
        <p:spPr/>
        <p:txBody>
          <a:bodyPr/>
          <a:lstStyle/>
          <a:p>
            <a:r>
              <a:rPr lang="en-US" altLang="en-US" u="sng"/>
              <a:t>Friend</a:t>
            </a:r>
            <a:endParaRPr lang="en-US" altLang="en-US"/>
          </a:p>
        </p:txBody>
      </p:sp>
      <p:sp>
        <p:nvSpPr>
          <p:cNvPr id="56323" name="Content Placeholder 2">
            <a:extLst>
              <a:ext uri="{FF2B5EF4-FFF2-40B4-BE49-F238E27FC236}">
                <a16:creationId xmlns:a16="http://schemas.microsoft.com/office/drawing/2014/main" id="{4208D6BE-E80D-5F9A-A285-D49CA9AD8587}"/>
              </a:ext>
            </a:extLst>
          </p:cNvPr>
          <p:cNvSpPr>
            <a:spLocks noGrp="1"/>
          </p:cNvSpPr>
          <p:nvPr>
            <p:ph idx="1"/>
          </p:nvPr>
        </p:nvSpPr>
        <p:spPr>
          <a:xfrm>
            <a:off x="609599" y="1719263"/>
            <a:ext cx="10895635" cy="4411662"/>
          </a:xfrm>
        </p:spPr>
        <p:txBody>
          <a:bodyPr/>
          <a:lstStyle/>
          <a:p>
            <a:pPr algn="just">
              <a:buFont typeface="Wingdings" panose="05000000000000000000" pitchFamily="2" charset="2"/>
              <a:buChar char="q"/>
            </a:pPr>
            <a:r>
              <a:rPr lang="en-US" altLang="en-US" sz="3200" b="1">
                <a:solidFill>
                  <a:srgbClr val="0070C0"/>
                </a:solidFill>
              </a:rPr>
              <a:t>Tính chất của quan hệ “friend”:</a:t>
            </a:r>
          </a:p>
          <a:p>
            <a:pPr lvl="1" algn="just"/>
            <a:r>
              <a:rPr lang="en-US" altLang="en-US" sz="3200"/>
              <a:t>Được cho, không được nhận</a:t>
            </a:r>
          </a:p>
          <a:p>
            <a:pPr lvl="1" algn="just"/>
            <a:r>
              <a:rPr lang="en-US" altLang="en-US" sz="3200"/>
              <a:t>Không đối xứng(nếu B là bạn của A thì A không nhất thiết phải là bạn của B)</a:t>
            </a:r>
          </a:p>
          <a:p>
            <a:pPr lvl="1" algn="just"/>
            <a:r>
              <a:rPr lang="en-US" altLang="en-US" sz="3200"/>
              <a:t>Không bắc cầu(nếu A là bạn của B, B là bạn của C, thì A không nhất thiết là bạn của C)</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2555C1BE-B8E9-7B0F-E0F3-2876F29348B0}"/>
              </a:ext>
            </a:extLst>
          </p:cNvPr>
          <p:cNvSpPr>
            <a:spLocks noGrp="1"/>
          </p:cNvSpPr>
          <p:nvPr>
            <p:ph type="title"/>
          </p:nvPr>
        </p:nvSpPr>
        <p:spPr/>
        <p:txBody>
          <a:bodyPr/>
          <a:lstStyle/>
          <a:p>
            <a:r>
              <a:rPr lang="en-US" altLang="en-US" u="sng"/>
              <a:t>Hàm bạn (friend function)</a:t>
            </a:r>
          </a:p>
        </p:txBody>
      </p:sp>
      <p:sp>
        <p:nvSpPr>
          <p:cNvPr id="57347" name="Content Placeholder 2">
            <a:extLst>
              <a:ext uri="{FF2B5EF4-FFF2-40B4-BE49-F238E27FC236}">
                <a16:creationId xmlns:a16="http://schemas.microsoft.com/office/drawing/2014/main" id="{15A6001A-816D-1556-D4C4-0C0EE1A8FCB9}"/>
              </a:ext>
            </a:extLst>
          </p:cNvPr>
          <p:cNvSpPr>
            <a:spLocks noGrp="1"/>
          </p:cNvSpPr>
          <p:nvPr>
            <p:ph idx="1"/>
          </p:nvPr>
        </p:nvSpPr>
        <p:spPr/>
        <p:txBody>
          <a:bodyPr/>
          <a:lstStyle/>
          <a:p>
            <a:r>
              <a:rPr lang="en-US" altLang="en-US" sz="2800"/>
              <a:t>Hàm bạn của một lớp </a:t>
            </a:r>
            <a:r>
              <a:rPr lang="en-US" altLang="en-US" sz="2800">
                <a:solidFill>
                  <a:srgbClr val="FF0000"/>
                </a:solidFill>
              </a:rPr>
              <a:t>không phải là hàm thành viên của lớp đó</a:t>
            </a:r>
            <a:r>
              <a:rPr lang="en-US" altLang="en-US" sz="2800"/>
              <a:t>	</a:t>
            </a:r>
          </a:p>
          <a:p>
            <a:r>
              <a:rPr lang="en-US" altLang="en-US" sz="2800"/>
              <a:t>Được phép truy xuất đến các thành phần “private” của lớp</a:t>
            </a:r>
          </a:p>
          <a:p>
            <a:endParaRPr lang="en-US" altLang="en-US"/>
          </a:p>
        </p:txBody>
      </p:sp>
      <p:sp>
        <p:nvSpPr>
          <p:cNvPr id="57348" name="Rectangle 9" descr="Horizontal brick">
            <a:extLst>
              <a:ext uri="{FF2B5EF4-FFF2-40B4-BE49-F238E27FC236}">
                <a16:creationId xmlns:a16="http://schemas.microsoft.com/office/drawing/2014/main" id="{64F184DB-07BE-4E72-BEBA-0BC344092969}"/>
              </a:ext>
            </a:extLst>
          </p:cNvPr>
          <p:cNvSpPr>
            <a:spLocks noChangeArrowheads="1"/>
          </p:cNvSpPr>
          <p:nvPr/>
        </p:nvSpPr>
        <p:spPr bwMode="auto">
          <a:xfrm>
            <a:off x="6934200" y="4419601"/>
            <a:ext cx="1625600" cy="1338263"/>
          </a:xfrm>
          <a:prstGeom prst="rect">
            <a:avLst/>
          </a:prstGeom>
          <a:pattFill prst="horzBrick">
            <a:fgClr>
              <a:srgbClr val="FF3300"/>
            </a:fgClr>
            <a:bgClr>
              <a:schemeClr val="bg1"/>
            </a:bgClr>
          </a:pattFill>
          <a:ln w="38100">
            <a:solidFill>
              <a:srgbClr val="FF0000"/>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NZ" altLang="en-US" sz="3200" b="1">
                <a:solidFill>
                  <a:srgbClr val="000000"/>
                </a:solidFill>
              </a:rPr>
              <a:t>Matrix</a:t>
            </a:r>
            <a:endParaRPr lang="en-GB" altLang="en-US" sz="3200" b="1">
              <a:solidFill>
                <a:srgbClr val="000000"/>
              </a:solidFill>
            </a:endParaRPr>
          </a:p>
        </p:txBody>
      </p:sp>
      <p:sp>
        <p:nvSpPr>
          <p:cNvPr id="5" name="Rectangle 10">
            <a:extLst>
              <a:ext uri="{FF2B5EF4-FFF2-40B4-BE49-F238E27FC236}">
                <a16:creationId xmlns:a16="http://schemas.microsoft.com/office/drawing/2014/main" id="{897F6D22-23F4-212B-0201-5517773D93E8}"/>
              </a:ext>
            </a:extLst>
          </p:cNvPr>
          <p:cNvSpPr>
            <a:spLocks noChangeArrowheads="1"/>
          </p:cNvSpPr>
          <p:nvPr/>
        </p:nvSpPr>
        <p:spPr bwMode="auto">
          <a:xfrm>
            <a:off x="2971800" y="4648200"/>
            <a:ext cx="2089150" cy="1079500"/>
          </a:xfrm>
          <a:prstGeom prst="rect">
            <a:avLst/>
          </a:prstGeom>
          <a:gradFill rotWithShape="1">
            <a:gsLst>
              <a:gs pos="0">
                <a:schemeClr val="accent1">
                  <a:alpha val="57001"/>
                </a:schemeClr>
              </a:gs>
              <a:gs pos="100000">
                <a:schemeClr val="accent1">
                  <a:gamma/>
                  <a:shade val="46275"/>
                  <a:invGamma/>
                  <a:alpha val="78000"/>
                </a:schemeClr>
              </a:gs>
            </a:gsLst>
            <a:lin ang="5400000" scaled="1"/>
          </a:gradFill>
          <a:ln w="38100">
            <a:solidFill>
              <a:schemeClr val="tx1"/>
            </a:solidFill>
            <a:miter lim="800000"/>
            <a:headEnd/>
            <a:tailEnd/>
          </a:ln>
          <a:effectLst/>
        </p:spPr>
        <p:txBody>
          <a:bodyPr wrap="none" anchor="ctr"/>
          <a:lstStyle/>
          <a:p>
            <a:pPr algn="ctr" fontAlgn="base">
              <a:spcBef>
                <a:spcPct val="0"/>
              </a:spcBef>
              <a:spcAft>
                <a:spcPct val="0"/>
              </a:spcAft>
              <a:defRPr/>
            </a:pPr>
            <a:r>
              <a:rPr lang="en-GB" sz="3200" b="1" dirty="0">
                <a:solidFill>
                  <a:srgbClr val="00B050"/>
                </a:solidFill>
                <a:latin typeface="Arial" charset="0"/>
                <a:cs typeface="Arial" charset="0"/>
              </a:rPr>
              <a:t>Vector</a:t>
            </a:r>
          </a:p>
        </p:txBody>
      </p:sp>
      <p:sp>
        <p:nvSpPr>
          <p:cNvPr id="57350" name="Rectangle 11">
            <a:extLst>
              <a:ext uri="{FF2B5EF4-FFF2-40B4-BE49-F238E27FC236}">
                <a16:creationId xmlns:a16="http://schemas.microsoft.com/office/drawing/2014/main" id="{CBDA3708-693F-20CF-291B-E9CDAA072446}"/>
              </a:ext>
            </a:extLst>
          </p:cNvPr>
          <p:cNvSpPr>
            <a:spLocks noChangeArrowheads="1"/>
          </p:cNvSpPr>
          <p:nvPr/>
        </p:nvSpPr>
        <p:spPr bwMode="auto">
          <a:xfrm>
            <a:off x="5715001" y="4953001"/>
            <a:ext cx="720725" cy="576263"/>
          </a:xfrm>
          <a:prstGeom prst="rect">
            <a:avLst/>
          </a:prstGeom>
          <a:gradFill rotWithShape="1">
            <a:gsLst>
              <a:gs pos="0">
                <a:srgbClr val="33CCFF"/>
              </a:gs>
              <a:gs pos="100000">
                <a:srgbClr val="185E76"/>
              </a:gs>
            </a:gsLst>
            <a:path path="shape">
              <a:fillToRect l="50000" t="50000" r="50000" b="50000"/>
            </a:path>
          </a:gra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r>
              <a:rPr lang="en-US" altLang="en-US" sz="1800" b="1">
                <a:solidFill>
                  <a:srgbClr val="000000"/>
                </a:solidFill>
              </a:rPr>
              <a:t>Mult</a:t>
            </a:r>
          </a:p>
        </p:txBody>
      </p:sp>
      <p:sp>
        <p:nvSpPr>
          <p:cNvPr id="7" name="Text Box 13">
            <a:extLst>
              <a:ext uri="{FF2B5EF4-FFF2-40B4-BE49-F238E27FC236}">
                <a16:creationId xmlns:a16="http://schemas.microsoft.com/office/drawing/2014/main" id="{0CF87410-FD5C-BE45-9812-202B7386B458}"/>
              </a:ext>
            </a:extLst>
          </p:cNvPr>
          <p:cNvSpPr txBox="1">
            <a:spLocks noChangeArrowheads="1"/>
          </p:cNvSpPr>
          <p:nvPr/>
        </p:nvSpPr>
        <p:spPr bwMode="auto">
          <a:xfrm>
            <a:off x="5561114" y="4156076"/>
            <a:ext cx="1095172" cy="646331"/>
          </a:xfrm>
          <a:prstGeom prst="rect">
            <a:avLst/>
          </a:prstGeom>
          <a:noFill/>
          <a:ln w="9525">
            <a:noFill/>
            <a:miter lim="800000"/>
            <a:headEnd/>
            <a:tailEnd/>
          </a:ln>
        </p:spPr>
        <p:txBody>
          <a:bodyPr wrap="none">
            <a:spAutoFit/>
          </a:bodyPr>
          <a:lstStyle/>
          <a:p>
            <a:pPr algn="ctr" fontAlgn="base">
              <a:spcBef>
                <a:spcPct val="0"/>
              </a:spcBef>
              <a:spcAft>
                <a:spcPct val="0"/>
              </a:spcAft>
              <a:defRPr/>
            </a:pPr>
            <a:r>
              <a:rPr lang="en-NZ" b="1" dirty="0">
                <a:solidFill>
                  <a:srgbClr val="000000"/>
                </a:solidFill>
                <a:effectLst>
                  <a:outerShdw blurRad="38100" dist="38100" dir="2700000" algn="tl">
                    <a:srgbClr val="000000">
                      <a:alpha val="43137"/>
                    </a:srgbClr>
                  </a:outerShdw>
                </a:effectLst>
                <a:latin typeface="Arial" charset="0"/>
                <a:cs typeface="Arial" charset="0"/>
              </a:rPr>
              <a:t>Friend </a:t>
            </a:r>
          </a:p>
          <a:p>
            <a:pPr algn="ctr" fontAlgn="base">
              <a:spcBef>
                <a:spcPct val="0"/>
              </a:spcBef>
              <a:spcAft>
                <a:spcPct val="0"/>
              </a:spcAft>
              <a:defRPr/>
            </a:pPr>
            <a:r>
              <a:rPr lang="en-NZ" b="1" dirty="0">
                <a:solidFill>
                  <a:srgbClr val="000000"/>
                </a:solidFill>
                <a:effectLst>
                  <a:outerShdw blurRad="38100" dist="38100" dir="2700000" algn="tl">
                    <a:srgbClr val="000000">
                      <a:alpha val="43137"/>
                    </a:srgbClr>
                  </a:outerShdw>
                </a:effectLst>
                <a:latin typeface="Arial" charset="0"/>
                <a:cs typeface="Arial" charset="0"/>
              </a:rPr>
              <a:t>function</a:t>
            </a:r>
            <a:endParaRPr lang="en-GB" b="1" dirty="0">
              <a:solidFill>
                <a:srgbClr val="000000"/>
              </a:solidFill>
              <a:effectLst>
                <a:outerShdw blurRad="38100" dist="38100" dir="2700000" algn="tl">
                  <a:srgbClr val="000000">
                    <a:alpha val="43137"/>
                  </a:srgbClr>
                </a:outerShdw>
              </a:effectLst>
              <a:latin typeface="Arial" charset="0"/>
              <a:cs typeface="Arial"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F9554614-0863-2015-82DA-996F2B5472AC}"/>
              </a:ext>
            </a:extLst>
          </p:cNvPr>
          <p:cNvSpPr>
            <a:spLocks noGrp="1"/>
          </p:cNvSpPr>
          <p:nvPr>
            <p:ph type="title"/>
          </p:nvPr>
        </p:nvSpPr>
        <p:spPr/>
        <p:txBody>
          <a:bodyPr/>
          <a:lstStyle/>
          <a:p>
            <a:r>
              <a:rPr lang="en-US" altLang="en-US" u="sng"/>
              <a:t>Hàm bạn (friend function)</a:t>
            </a:r>
          </a:p>
        </p:txBody>
      </p:sp>
      <p:sp>
        <p:nvSpPr>
          <p:cNvPr id="58371" name="Content Placeholder 2">
            <a:extLst>
              <a:ext uri="{FF2B5EF4-FFF2-40B4-BE49-F238E27FC236}">
                <a16:creationId xmlns:a16="http://schemas.microsoft.com/office/drawing/2014/main" id="{3D6F3E79-B91C-79C3-A875-D164DF0B113D}"/>
              </a:ext>
            </a:extLst>
          </p:cNvPr>
          <p:cNvSpPr>
            <a:spLocks noGrp="1"/>
          </p:cNvSpPr>
          <p:nvPr>
            <p:ph idx="1"/>
          </p:nvPr>
        </p:nvSpPr>
        <p:spPr/>
        <p:txBody>
          <a:bodyPr/>
          <a:lstStyle/>
          <a:p>
            <a:pPr>
              <a:buFont typeface="Wingdings" panose="05000000000000000000" pitchFamily="2" charset="2"/>
              <a:buChar char="q"/>
            </a:pPr>
            <a:r>
              <a:rPr lang="en-US" altLang="en-US" sz="3200" b="1">
                <a:solidFill>
                  <a:srgbClr val="0070C0"/>
                </a:solidFill>
              </a:rPr>
              <a:t>Tính chất của hàm bạn:</a:t>
            </a:r>
          </a:p>
          <a:p>
            <a:pPr lvl="1"/>
            <a:r>
              <a:rPr lang="en-US" altLang="en-US" sz="3200"/>
              <a:t>Khai báo nguyên mẫu hàm bên trong khai báo lớp với từ khóa friend </a:t>
            </a:r>
          </a:p>
          <a:p>
            <a:pPr lvl="1"/>
            <a:r>
              <a:rPr lang="en-US" altLang="en-US" sz="3200"/>
              <a:t>Được định nghĩa bên ngoài phạm vi lớp</a:t>
            </a:r>
          </a:p>
          <a:p>
            <a:pPr lvl="1"/>
            <a:r>
              <a:rPr lang="en-US" altLang="en-US" sz="3200"/>
              <a:t>Được gọi giống như hàm không thành viên</a:t>
            </a:r>
          </a:p>
          <a:p>
            <a:pPr>
              <a:buFont typeface="Wingdings" panose="05000000000000000000" pitchFamily="2" charset="2"/>
              <a:buChar char="q"/>
            </a:pPr>
            <a:r>
              <a:rPr lang="en-US" altLang="en-US" sz="3200" b="1">
                <a:solidFill>
                  <a:srgbClr val="0070C0"/>
                </a:solidFill>
              </a:rPr>
              <a:t>Khai báo:</a:t>
            </a:r>
          </a:p>
          <a:p>
            <a:pPr lvl="1">
              <a:buFont typeface="Wingdings" panose="05000000000000000000" pitchFamily="2" charset="2"/>
              <a:buNone/>
            </a:pPr>
            <a:r>
              <a:rPr lang="en-US" altLang="en-US" sz="3200"/>
              <a:t>	</a:t>
            </a:r>
            <a:r>
              <a:rPr lang="en-US" altLang="en-US" sz="3200">
                <a:solidFill>
                  <a:srgbClr val="FF0000"/>
                </a:solidFill>
              </a:rPr>
              <a:t>friend</a:t>
            </a:r>
            <a:r>
              <a:rPr lang="en-US" altLang="en-US" sz="3200"/>
              <a:t>   &lt;returntype&gt;  &lt;func_name&gt; (list_param);</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D49BA3EC-BE25-17F1-E2D1-9E5650CDF362}"/>
              </a:ext>
            </a:extLst>
          </p:cNvPr>
          <p:cNvSpPr>
            <a:spLocks noGrp="1"/>
          </p:cNvSpPr>
          <p:nvPr>
            <p:ph type="title"/>
          </p:nvPr>
        </p:nvSpPr>
        <p:spPr/>
        <p:txBody>
          <a:bodyPr/>
          <a:lstStyle/>
          <a:p>
            <a:r>
              <a:rPr lang="en-US" altLang="en-US" u="sng"/>
              <a:t>Hàm bạn (friend function)</a:t>
            </a:r>
          </a:p>
        </p:txBody>
      </p:sp>
      <p:sp>
        <p:nvSpPr>
          <p:cNvPr id="59395" name="Content Placeholder 2">
            <a:extLst>
              <a:ext uri="{FF2B5EF4-FFF2-40B4-BE49-F238E27FC236}">
                <a16:creationId xmlns:a16="http://schemas.microsoft.com/office/drawing/2014/main" id="{268E01AB-56CF-EA81-E5CF-243A68AE787F}"/>
              </a:ext>
            </a:extLst>
          </p:cNvPr>
          <p:cNvSpPr>
            <a:spLocks noGrp="1"/>
          </p:cNvSpPr>
          <p:nvPr>
            <p:ph idx="1"/>
          </p:nvPr>
        </p:nvSpPr>
        <p:spPr/>
        <p:txBody>
          <a:bodyPr/>
          <a:lstStyle/>
          <a:p>
            <a:pPr>
              <a:buFont typeface="Wingdings" panose="05000000000000000000" pitchFamily="2" charset="2"/>
              <a:buChar char="q"/>
            </a:pPr>
            <a:r>
              <a:rPr lang="en-US" altLang="en-US" sz="3200" b="1">
                <a:solidFill>
                  <a:srgbClr val="0070C0"/>
                </a:solidFill>
              </a:rPr>
              <a:t>Các kiểu bạn bè:</a:t>
            </a:r>
          </a:p>
          <a:p>
            <a:pPr lvl="1"/>
            <a:r>
              <a:rPr lang="en-US" altLang="en-US" sz="3200"/>
              <a:t>Hàm tự do là bạn của một lớp</a:t>
            </a:r>
          </a:p>
          <a:p>
            <a:pPr lvl="1"/>
            <a:r>
              <a:rPr lang="en-US" altLang="en-US" sz="3200"/>
              <a:t>Hàm thành viên của một lớp là bạn của một lớp khác</a:t>
            </a:r>
          </a:p>
          <a:p>
            <a:pPr lvl="1"/>
            <a:r>
              <a:rPr lang="en-US" altLang="en-US" sz="3200"/>
              <a:t>Hàm bạn của nhiều lớp</a:t>
            </a:r>
          </a:p>
          <a:p>
            <a:pPr lvl="1"/>
            <a:endParaRPr lang="en-US" altLang="en-US" sz="32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BA90379E-3887-194B-926B-769230520B05}"/>
              </a:ext>
            </a:extLst>
          </p:cNvPr>
          <p:cNvSpPr>
            <a:spLocks noGrp="1"/>
          </p:cNvSpPr>
          <p:nvPr>
            <p:ph type="title"/>
          </p:nvPr>
        </p:nvSpPr>
        <p:spPr/>
        <p:txBody>
          <a:bodyPr/>
          <a:lstStyle/>
          <a:p>
            <a:r>
              <a:rPr lang="en-US" altLang="en-US" u="sng"/>
              <a:t>Hàm bạn (friend function)</a:t>
            </a:r>
            <a:endParaRPr lang="en-US" altLang="en-US"/>
          </a:p>
        </p:txBody>
      </p:sp>
      <p:sp>
        <p:nvSpPr>
          <p:cNvPr id="60419" name="Content Placeholder 2">
            <a:extLst>
              <a:ext uri="{FF2B5EF4-FFF2-40B4-BE49-F238E27FC236}">
                <a16:creationId xmlns:a16="http://schemas.microsoft.com/office/drawing/2014/main" id="{722F455A-6068-2F88-5FC1-4B2A9C654E0C}"/>
              </a:ext>
            </a:extLst>
          </p:cNvPr>
          <p:cNvSpPr>
            <a:spLocks noGrp="1"/>
          </p:cNvSpPr>
          <p:nvPr>
            <p:ph idx="1"/>
          </p:nvPr>
        </p:nvSpPr>
        <p:spPr>
          <a:xfrm>
            <a:off x="609599" y="1828801"/>
            <a:ext cx="10930359" cy="4411663"/>
          </a:xfrm>
        </p:spPr>
        <p:txBody>
          <a:bodyPr/>
          <a:lstStyle/>
          <a:p>
            <a:pPr algn="just">
              <a:buFont typeface="Wingdings" panose="05000000000000000000" pitchFamily="2" charset="2"/>
              <a:buChar char="q"/>
            </a:pPr>
            <a:r>
              <a:rPr lang="en-US" altLang="en-US" sz="3200" b="1">
                <a:solidFill>
                  <a:srgbClr val="0070C0"/>
                </a:solidFill>
              </a:rPr>
              <a:t>Sử dụng hàm bạn trong trường hợp:</a:t>
            </a:r>
          </a:p>
          <a:p>
            <a:pPr lvl="1" algn="just"/>
            <a:r>
              <a:rPr lang="en-US" altLang="en-US" sz="3200"/>
              <a:t>Cần có một hàm có thể truy xuất thành viên “private” của hai hoặc nhiều lớp khác nhau.</a:t>
            </a:r>
          </a:p>
          <a:p>
            <a:pPr lvl="1" algn="just"/>
            <a:r>
              <a:rPr lang="en-US" altLang="en-US" sz="3200"/>
              <a:t>Tạo ra các hàm xuất/nhập</a:t>
            </a:r>
          </a:p>
          <a:p>
            <a:pPr lvl="1" algn="just"/>
            <a:r>
              <a:rPr lang="en-US" altLang="en-US" sz="3200"/>
              <a:t>Thiết kế một vài toán tử</a:t>
            </a:r>
          </a:p>
          <a:p>
            <a:pPr lvl="1" algn="just"/>
            <a:endParaRPr lang="en-US" altLang="en-US" sz="32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BCC51D4A-EF60-3765-E812-C4705E092F0D}"/>
              </a:ext>
            </a:extLst>
          </p:cNvPr>
          <p:cNvSpPr>
            <a:spLocks noGrp="1"/>
          </p:cNvSpPr>
          <p:nvPr>
            <p:ph type="title"/>
          </p:nvPr>
        </p:nvSpPr>
        <p:spPr>
          <a:xfrm>
            <a:off x="609600" y="122238"/>
            <a:ext cx="10058400" cy="595392"/>
          </a:xfrm>
        </p:spPr>
        <p:txBody>
          <a:bodyPr/>
          <a:lstStyle/>
          <a:p>
            <a:r>
              <a:rPr lang="en-US" altLang="en-US" u="sng"/>
              <a:t>Hàm bạn(friend function)</a:t>
            </a:r>
            <a:endParaRPr lang="en-US" altLang="en-US"/>
          </a:p>
        </p:txBody>
      </p:sp>
      <p:pic>
        <p:nvPicPr>
          <p:cNvPr id="61443" name="Picture 2">
            <a:extLst>
              <a:ext uri="{FF2B5EF4-FFF2-40B4-BE49-F238E27FC236}">
                <a16:creationId xmlns:a16="http://schemas.microsoft.com/office/drawing/2014/main" id="{98AD650E-6890-7148-58AD-5EFC71103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32" y="3404846"/>
            <a:ext cx="6842554"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a:extLst>
              <a:ext uri="{FF2B5EF4-FFF2-40B4-BE49-F238E27FC236}">
                <a16:creationId xmlns:a16="http://schemas.microsoft.com/office/drawing/2014/main" id="{51845747-CAA8-6A4C-9F2D-49D98FE62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899" y="863319"/>
            <a:ext cx="7124901" cy="407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Rectangle 9">
            <a:extLst>
              <a:ext uri="{FF2B5EF4-FFF2-40B4-BE49-F238E27FC236}">
                <a16:creationId xmlns:a16="http://schemas.microsoft.com/office/drawing/2014/main" id="{DCEE19E8-F0FE-1520-EEDB-7CCB69AA5300}"/>
              </a:ext>
            </a:extLst>
          </p:cNvPr>
          <p:cNvSpPr>
            <a:spLocks noChangeArrowheads="1"/>
          </p:cNvSpPr>
          <p:nvPr/>
        </p:nvSpPr>
        <p:spPr bwMode="auto">
          <a:xfrm>
            <a:off x="1371600" y="5959956"/>
            <a:ext cx="5638786" cy="313522"/>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61446" name="Rectangle 9">
            <a:extLst>
              <a:ext uri="{FF2B5EF4-FFF2-40B4-BE49-F238E27FC236}">
                <a16:creationId xmlns:a16="http://schemas.microsoft.com/office/drawing/2014/main" id="{52D5CE5F-5C36-A397-ADA7-C1BC3B63D7AF}"/>
              </a:ext>
            </a:extLst>
          </p:cNvPr>
          <p:cNvSpPr>
            <a:spLocks noChangeArrowheads="1"/>
          </p:cNvSpPr>
          <p:nvPr/>
        </p:nvSpPr>
        <p:spPr bwMode="auto">
          <a:xfrm>
            <a:off x="5638800" y="2495278"/>
            <a:ext cx="5322225" cy="257527"/>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D9BADC4F-9329-71D1-8152-A3FE74FC48C7}"/>
              </a:ext>
            </a:extLst>
          </p:cNvPr>
          <p:cNvSpPr>
            <a:spLocks noGrp="1"/>
          </p:cNvSpPr>
          <p:nvPr>
            <p:ph type="title"/>
          </p:nvPr>
        </p:nvSpPr>
        <p:spPr/>
        <p:txBody>
          <a:bodyPr/>
          <a:lstStyle/>
          <a:p>
            <a:r>
              <a:rPr lang="en-US" altLang="en-US" u="sng"/>
              <a:t>Hàm bạn (friend function)</a:t>
            </a:r>
            <a:endParaRPr lang="en-US" altLang="en-US"/>
          </a:p>
        </p:txBody>
      </p:sp>
      <p:sp>
        <p:nvSpPr>
          <p:cNvPr id="4" name="Rectangle 3">
            <a:extLst>
              <a:ext uri="{FF2B5EF4-FFF2-40B4-BE49-F238E27FC236}">
                <a16:creationId xmlns:a16="http://schemas.microsoft.com/office/drawing/2014/main" id="{5F9B413E-6539-AE2C-9E7B-58E5E3FA062B}"/>
              </a:ext>
            </a:extLst>
          </p:cNvPr>
          <p:cNvSpPr txBox="1">
            <a:spLocks noChangeArrowheads="1"/>
          </p:cNvSpPr>
          <p:nvPr/>
        </p:nvSpPr>
        <p:spPr bwMode="auto">
          <a:xfrm>
            <a:off x="748497" y="1851949"/>
            <a:ext cx="11254450" cy="4343400"/>
          </a:xfrm>
          <a:prstGeom prst="rect">
            <a:avLst/>
          </a:prstGeom>
          <a:noFill/>
          <a:ln w="9525">
            <a:noFill/>
            <a:miter lim="800000"/>
            <a:headEnd/>
            <a:tailEnd/>
          </a:ln>
        </p:spPr>
        <p:txBody>
          <a:bodyPr/>
          <a:lstStyle/>
          <a:p>
            <a:pPr marL="342900" indent="-342900" eaLnBrk="0" fontAlgn="base" hangingPunct="0">
              <a:lnSpc>
                <a:spcPct val="85000"/>
              </a:lnSpc>
              <a:spcBef>
                <a:spcPct val="20000"/>
              </a:spcBef>
              <a:spcAft>
                <a:spcPct val="0"/>
              </a:spcAft>
              <a:buClr>
                <a:srgbClr val="330066"/>
              </a:buClr>
              <a:buSzPct val="70000"/>
              <a:defRPr/>
            </a:pPr>
            <a:r>
              <a:rPr lang="en-US" altLang="zh-TW" sz="2400" b="1" kern="0" dirty="0">
                <a:solidFill>
                  <a:srgbClr val="000000"/>
                </a:solidFill>
                <a:latin typeface="Courier New" pitchFamily="49" charset="0"/>
                <a:cs typeface="Arial"/>
              </a:rPr>
              <a:t>class Matrix;</a:t>
            </a:r>
          </a:p>
          <a:p>
            <a:pPr marL="342900" indent="-342900" eaLnBrk="0" fontAlgn="base" hangingPunct="0">
              <a:lnSpc>
                <a:spcPct val="85000"/>
              </a:lnSpc>
              <a:spcBef>
                <a:spcPct val="20000"/>
              </a:spcBef>
              <a:spcAft>
                <a:spcPct val="0"/>
              </a:spcAft>
              <a:buClr>
                <a:srgbClr val="330066"/>
              </a:buClr>
              <a:buSzPct val="70000"/>
              <a:defRPr/>
            </a:pPr>
            <a:r>
              <a:rPr lang="en-US" altLang="zh-TW" sz="2400" b="1" kern="0" dirty="0">
                <a:solidFill>
                  <a:srgbClr val="000000"/>
                </a:solidFill>
                <a:latin typeface="Courier New" pitchFamily="49" charset="0"/>
                <a:cs typeface="Arial"/>
              </a:rPr>
              <a:t>class Vector {</a:t>
            </a:r>
          </a:p>
          <a:p>
            <a:pPr marL="342900" indent="-342900" eaLnBrk="0" fontAlgn="base" hangingPunct="0">
              <a:lnSpc>
                <a:spcPct val="85000"/>
              </a:lnSpc>
              <a:spcBef>
                <a:spcPct val="20000"/>
              </a:spcBef>
              <a:spcAft>
                <a:spcPct val="0"/>
              </a:spcAft>
              <a:buClr>
                <a:srgbClr val="330066"/>
              </a:buClr>
              <a:buSzPct val="70000"/>
              <a:defRPr/>
            </a:pPr>
            <a:r>
              <a:rPr lang="en-US" altLang="zh-TW" sz="2400" b="1" kern="0" dirty="0">
                <a:solidFill>
                  <a:srgbClr val="000000"/>
                </a:solidFill>
                <a:latin typeface="Courier New" pitchFamily="49" charset="0"/>
                <a:cs typeface="Arial"/>
              </a:rPr>
              <a:t>	friend Vector multiply(const </a:t>
            </a:r>
            <a:r>
              <a:rPr lang="en-US" altLang="zh-TW" sz="2400" b="1" kern="0">
                <a:solidFill>
                  <a:srgbClr val="000000"/>
                </a:solidFill>
                <a:latin typeface="Courier New" pitchFamily="49" charset="0"/>
                <a:cs typeface="Arial"/>
              </a:rPr>
              <a:t>Matrix&amp;, const </a:t>
            </a:r>
            <a:r>
              <a:rPr lang="en-US" altLang="zh-TW" sz="2400" b="1" kern="0" dirty="0">
                <a:solidFill>
                  <a:srgbClr val="000000"/>
                </a:solidFill>
                <a:latin typeface="Courier New" pitchFamily="49" charset="0"/>
                <a:cs typeface="Arial"/>
              </a:rPr>
              <a:t>Vector&amp;);</a:t>
            </a:r>
          </a:p>
          <a:p>
            <a:pPr marL="342900" indent="-342900" eaLnBrk="0" fontAlgn="base" hangingPunct="0">
              <a:lnSpc>
                <a:spcPct val="85000"/>
              </a:lnSpc>
              <a:spcBef>
                <a:spcPct val="20000"/>
              </a:spcBef>
              <a:spcAft>
                <a:spcPct val="0"/>
              </a:spcAft>
              <a:buClr>
                <a:srgbClr val="330066"/>
              </a:buClr>
              <a:buSzPct val="70000"/>
              <a:defRPr/>
            </a:pPr>
            <a:r>
              <a:rPr lang="en-US" altLang="zh-TW" sz="2400" b="1" kern="0" dirty="0">
                <a:solidFill>
                  <a:srgbClr val="000000"/>
                </a:solidFill>
                <a:latin typeface="Courier New" pitchFamily="49" charset="0"/>
                <a:cs typeface="Arial"/>
              </a:rPr>
              <a:t>	...  }</a:t>
            </a:r>
          </a:p>
          <a:p>
            <a:pPr marL="342900" indent="-342900" eaLnBrk="0" fontAlgn="base" hangingPunct="0">
              <a:lnSpc>
                <a:spcPct val="85000"/>
              </a:lnSpc>
              <a:spcBef>
                <a:spcPct val="20000"/>
              </a:spcBef>
              <a:spcAft>
                <a:spcPct val="0"/>
              </a:spcAft>
              <a:buClr>
                <a:srgbClr val="330066"/>
              </a:buClr>
              <a:buSzPct val="70000"/>
              <a:defRPr/>
            </a:pPr>
            <a:r>
              <a:rPr lang="en-US" altLang="zh-TW" sz="2400" b="1" kern="0" dirty="0">
                <a:solidFill>
                  <a:srgbClr val="000000"/>
                </a:solidFill>
                <a:latin typeface="Courier New" pitchFamily="49" charset="0"/>
                <a:cs typeface="Arial"/>
              </a:rPr>
              <a:t>class Matrix {</a:t>
            </a:r>
          </a:p>
          <a:p>
            <a:pPr marL="342900" indent="-342900" eaLnBrk="0" fontAlgn="base" hangingPunct="0">
              <a:lnSpc>
                <a:spcPct val="85000"/>
              </a:lnSpc>
              <a:spcBef>
                <a:spcPct val="20000"/>
              </a:spcBef>
              <a:spcAft>
                <a:spcPct val="0"/>
              </a:spcAft>
              <a:buClr>
                <a:srgbClr val="330066"/>
              </a:buClr>
              <a:buSzPct val="70000"/>
              <a:defRPr/>
            </a:pPr>
            <a:r>
              <a:rPr lang="en-US" altLang="zh-TW" sz="2400" b="1" kern="0" dirty="0">
                <a:solidFill>
                  <a:srgbClr val="000000"/>
                </a:solidFill>
                <a:latin typeface="Courier New" pitchFamily="49" charset="0"/>
                <a:cs typeface="Arial"/>
              </a:rPr>
              <a:t>	friend Vector multiply(const </a:t>
            </a:r>
            <a:r>
              <a:rPr lang="en-US" altLang="zh-TW" sz="2400" b="1" kern="0">
                <a:solidFill>
                  <a:srgbClr val="000000"/>
                </a:solidFill>
                <a:latin typeface="Courier New" pitchFamily="49" charset="0"/>
                <a:cs typeface="Arial"/>
              </a:rPr>
              <a:t>Matrix&amp;, const </a:t>
            </a:r>
            <a:r>
              <a:rPr lang="en-US" altLang="zh-TW" sz="2400" b="1" kern="0" dirty="0">
                <a:solidFill>
                  <a:srgbClr val="000000"/>
                </a:solidFill>
                <a:latin typeface="Courier New" pitchFamily="49" charset="0"/>
                <a:cs typeface="Arial"/>
              </a:rPr>
              <a:t>Vector&amp;);</a:t>
            </a:r>
          </a:p>
          <a:p>
            <a:pPr marL="342900" indent="-342900" eaLnBrk="0" fontAlgn="base" hangingPunct="0">
              <a:lnSpc>
                <a:spcPct val="85000"/>
              </a:lnSpc>
              <a:spcBef>
                <a:spcPct val="20000"/>
              </a:spcBef>
              <a:spcAft>
                <a:spcPct val="0"/>
              </a:spcAft>
              <a:buClr>
                <a:srgbClr val="330066"/>
              </a:buClr>
              <a:buSzPct val="70000"/>
              <a:defRPr/>
            </a:pPr>
            <a:r>
              <a:rPr lang="en-US" altLang="zh-TW" sz="2400" b="1" kern="0" dirty="0">
                <a:solidFill>
                  <a:srgbClr val="000000"/>
                </a:solidFill>
                <a:latin typeface="Courier New" pitchFamily="49" charset="0"/>
                <a:cs typeface="Arial"/>
              </a:rPr>
              <a:t>	...  }</a:t>
            </a:r>
          </a:p>
          <a:p>
            <a:pPr marL="342900" indent="-342900" eaLnBrk="0" fontAlgn="base" hangingPunct="0">
              <a:lnSpc>
                <a:spcPct val="85000"/>
              </a:lnSpc>
              <a:spcBef>
                <a:spcPct val="20000"/>
              </a:spcBef>
              <a:spcAft>
                <a:spcPct val="0"/>
              </a:spcAft>
              <a:buClr>
                <a:srgbClr val="330066"/>
              </a:buClr>
              <a:buSzPct val="70000"/>
              <a:defRPr/>
            </a:pPr>
            <a:r>
              <a:rPr lang="en-US" altLang="zh-TW" sz="2400" b="1" kern="0" dirty="0">
                <a:solidFill>
                  <a:srgbClr val="000000"/>
                </a:solidFill>
                <a:latin typeface="Courier New" pitchFamily="49" charset="0"/>
                <a:cs typeface="Arial"/>
              </a:rPr>
              <a:t>Vector multiply(const Matrix&amp; ml</a:t>
            </a:r>
            <a:r>
              <a:rPr lang="en-US" altLang="zh-TW" sz="2400" b="1" kern="0">
                <a:solidFill>
                  <a:srgbClr val="000000"/>
                </a:solidFill>
                <a:latin typeface="Courier New" pitchFamily="49" charset="0"/>
                <a:cs typeface="Arial"/>
              </a:rPr>
              <a:t>, const </a:t>
            </a:r>
            <a:r>
              <a:rPr lang="en-US" altLang="zh-TW" sz="2400" b="1" kern="0" dirty="0">
                <a:solidFill>
                  <a:srgbClr val="000000"/>
                </a:solidFill>
                <a:latin typeface="Courier New" pitchFamily="49" charset="0"/>
                <a:cs typeface="Arial"/>
              </a:rPr>
              <a:t>Vector&amp; </a:t>
            </a:r>
            <a:r>
              <a:rPr lang="en-US" altLang="zh-TW" sz="2400" b="1" kern="0" dirty="0" err="1">
                <a:solidFill>
                  <a:srgbClr val="000000"/>
                </a:solidFill>
                <a:latin typeface="Courier New" pitchFamily="49" charset="0"/>
                <a:cs typeface="Arial"/>
              </a:rPr>
              <a:t>vl</a:t>
            </a:r>
            <a:r>
              <a:rPr lang="en-US" altLang="zh-TW" sz="2400" b="1" kern="0" dirty="0">
                <a:solidFill>
                  <a:srgbClr val="000000"/>
                </a:solidFill>
                <a:latin typeface="Courier New" pitchFamily="49" charset="0"/>
                <a:cs typeface="Arial"/>
              </a:rPr>
              <a:t>) {</a:t>
            </a:r>
          </a:p>
          <a:p>
            <a:pPr marL="342900" indent="-342900" eaLnBrk="0" fontAlgn="base" hangingPunct="0">
              <a:lnSpc>
                <a:spcPct val="85000"/>
              </a:lnSpc>
              <a:spcBef>
                <a:spcPct val="20000"/>
              </a:spcBef>
              <a:spcAft>
                <a:spcPct val="0"/>
              </a:spcAft>
              <a:buClr>
                <a:srgbClr val="330066"/>
              </a:buClr>
              <a:buSzPct val="70000"/>
              <a:defRPr/>
            </a:pPr>
            <a:r>
              <a:rPr lang="en-US" altLang="zh-TW" sz="2400" b="1" kern="0" dirty="0">
                <a:solidFill>
                  <a:srgbClr val="000000"/>
                </a:solidFill>
                <a:latin typeface="Courier New" pitchFamily="49" charset="0"/>
                <a:cs typeface="Arial"/>
              </a:rPr>
              <a:t>	...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19BE6AF5-657B-C1A8-0FAB-82D9ABCA0F79}"/>
              </a:ext>
            </a:extLst>
          </p:cNvPr>
          <p:cNvSpPr>
            <a:spLocks noGrp="1"/>
          </p:cNvSpPr>
          <p:nvPr>
            <p:ph type="title"/>
          </p:nvPr>
        </p:nvSpPr>
        <p:spPr/>
        <p:txBody>
          <a:bodyPr/>
          <a:lstStyle/>
          <a:p>
            <a:r>
              <a:rPr lang="en-US" altLang="en-US" u="sng"/>
              <a:t>Lớp bạn (friend class)</a:t>
            </a:r>
          </a:p>
        </p:txBody>
      </p:sp>
      <p:sp>
        <p:nvSpPr>
          <p:cNvPr id="63491" name="Content Placeholder 2">
            <a:extLst>
              <a:ext uri="{FF2B5EF4-FFF2-40B4-BE49-F238E27FC236}">
                <a16:creationId xmlns:a16="http://schemas.microsoft.com/office/drawing/2014/main" id="{AA99F3E4-FFBB-9C62-E880-CBB62DA8FF55}"/>
              </a:ext>
            </a:extLst>
          </p:cNvPr>
          <p:cNvSpPr>
            <a:spLocks noGrp="1"/>
          </p:cNvSpPr>
          <p:nvPr>
            <p:ph idx="1"/>
          </p:nvPr>
        </p:nvSpPr>
        <p:spPr/>
        <p:txBody>
          <a:bodyPr/>
          <a:lstStyle/>
          <a:p>
            <a:r>
              <a:rPr lang="en-US" altLang="en-US">
                <a:solidFill>
                  <a:srgbClr val="FF0000"/>
                </a:solidFill>
              </a:rPr>
              <a:t>Friend class</a:t>
            </a:r>
            <a:r>
              <a:rPr lang="en-US" altLang="en-US"/>
              <a:t>: tất cả các hàm thành viên của lớp A có thể truy xuất dữ liệu “private” của lớp B </a:t>
            </a:r>
            <a:r>
              <a:rPr lang="en-US" altLang="en-US">
                <a:sym typeface="Wingdings" panose="05000000000000000000" pitchFamily="2" charset="2"/>
              </a:rPr>
              <a:t> A là bạn của B</a:t>
            </a:r>
            <a:endParaRPr lang="en-US" altLang="en-US"/>
          </a:p>
        </p:txBody>
      </p:sp>
      <p:pic>
        <p:nvPicPr>
          <p:cNvPr id="63492" name="Picture 2">
            <a:extLst>
              <a:ext uri="{FF2B5EF4-FFF2-40B4-BE49-F238E27FC236}">
                <a16:creationId xmlns:a16="http://schemas.microsoft.com/office/drawing/2014/main" id="{115BE995-7AF4-76D0-D6E8-3C17BFBA1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889" y="3429000"/>
            <a:ext cx="4898222" cy="186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0715CA4-B44D-81E4-C43C-2192D8E5911E}"/>
              </a:ext>
            </a:extLst>
          </p:cNvPr>
          <p:cNvSpPr>
            <a:spLocks noGrp="1" noChangeArrowheads="1"/>
          </p:cNvSpPr>
          <p:nvPr>
            <p:ph type="title"/>
          </p:nvPr>
        </p:nvSpPr>
        <p:spPr>
          <a:xfrm>
            <a:off x="609600" y="727074"/>
            <a:ext cx="10058400" cy="690563"/>
          </a:xfrm>
        </p:spPr>
        <p:txBody>
          <a:bodyPr/>
          <a:lstStyle/>
          <a:p>
            <a:pPr eaLnBrk="1" hangingPunct="1"/>
            <a:r>
              <a:rPr lang="en-US" altLang="en-US" u="sng"/>
              <a:t>Một số khái niệm</a:t>
            </a:r>
          </a:p>
        </p:txBody>
      </p:sp>
      <p:sp>
        <p:nvSpPr>
          <p:cNvPr id="13315" name="Rectangle 3">
            <a:extLst>
              <a:ext uri="{FF2B5EF4-FFF2-40B4-BE49-F238E27FC236}">
                <a16:creationId xmlns:a16="http://schemas.microsoft.com/office/drawing/2014/main" id="{4D16A358-6415-05F1-1116-52B40A22E049}"/>
              </a:ext>
            </a:extLst>
          </p:cNvPr>
          <p:cNvSpPr>
            <a:spLocks noGrp="1" noChangeArrowheads="1"/>
          </p:cNvSpPr>
          <p:nvPr>
            <p:ph type="body" idx="1"/>
          </p:nvPr>
        </p:nvSpPr>
        <p:spPr/>
        <p:txBody>
          <a:bodyPr/>
          <a:lstStyle/>
          <a:p>
            <a:pPr eaLnBrk="1" hangingPunct="1"/>
            <a:r>
              <a:rPr lang="en-US" altLang="en-US">
                <a:solidFill>
                  <a:schemeClr val="accent2">
                    <a:lumMod val="50000"/>
                  </a:schemeClr>
                </a:solidFill>
              </a:rPr>
              <a:t>Trừu tượng hóa</a:t>
            </a:r>
          </a:p>
          <a:p>
            <a:pPr eaLnBrk="1" hangingPunct="1"/>
            <a:r>
              <a:rPr lang="en-US" altLang="en-US">
                <a:solidFill>
                  <a:schemeClr val="accent2">
                    <a:lumMod val="50000"/>
                  </a:schemeClr>
                </a:solidFill>
              </a:rPr>
              <a:t>Kiểu dữ liệu trừu tượng (ADT)</a:t>
            </a:r>
          </a:p>
          <a:p>
            <a:pPr eaLnBrk="1" hangingPunct="1"/>
            <a:r>
              <a:rPr lang="en-US" altLang="en-US">
                <a:solidFill>
                  <a:schemeClr val="accent2">
                    <a:lumMod val="50000"/>
                  </a:schemeClr>
                </a:solidFill>
              </a:rPr>
              <a:t>Đối tượng (object)</a:t>
            </a:r>
          </a:p>
          <a:p>
            <a:pPr eaLnBrk="1" hangingPunct="1"/>
            <a:r>
              <a:rPr lang="en-US" altLang="en-US">
                <a:solidFill>
                  <a:schemeClr val="accent2">
                    <a:lumMod val="50000"/>
                  </a:schemeClr>
                </a:solidFill>
              </a:rPr>
              <a:t>Thuộc tính &amp; phương thức</a:t>
            </a:r>
          </a:p>
          <a:p>
            <a:pPr eaLnBrk="1" hangingPunct="1"/>
            <a:r>
              <a:rPr lang="en-US" altLang="en-US">
                <a:solidFill>
                  <a:schemeClr val="accent2">
                    <a:lumMod val="50000"/>
                  </a:schemeClr>
                </a:solidFill>
              </a:rPr>
              <a:t>Lớp (class)</a:t>
            </a:r>
          </a:p>
          <a:p>
            <a:pPr eaLnBrk="1" hangingPunct="1"/>
            <a:r>
              <a:rPr lang="en-US" altLang="en-US">
                <a:solidFill>
                  <a:schemeClr val="accent2">
                    <a:lumMod val="50000"/>
                  </a:schemeClr>
                </a:solidFill>
              </a:rPr>
              <a:t>Thông điệp (Message)</a:t>
            </a:r>
          </a:p>
          <a:p>
            <a:pPr eaLnBrk="1" hangingPunct="1"/>
            <a:r>
              <a:rPr lang="en-US" altLang="en-US">
                <a:solidFill>
                  <a:schemeClr val="accent2">
                    <a:lumMod val="50000"/>
                  </a:schemeClr>
                </a:solidFill>
              </a:rPr>
              <a:t>Đóng gói, kế thừa, đa hình</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A94E9DA4-9B4B-F380-6442-F482E37DDCBC}"/>
              </a:ext>
            </a:extLst>
          </p:cNvPr>
          <p:cNvSpPr>
            <a:spLocks noGrp="1"/>
          </p:cNvSpPr>
          <p:nvPr>
            <p:ph type="title"/>
          </p:nvPr>
        </p:nvSpPr>
        <p:spPr>
          <a:xfrm>
            <a:off x="609600" y="122238"/>
            <a:ext cx="10058400" cy="618542"/>
          </a:xfrm>
        </p:spPr>
        <p:txBody>
          <a:bodyPr/>
          <a:lstStyle/>
          <a:p>
            <a:r>
              <a:rPr lang="en-US" altLang="en-US" u="sng"/>
              <a:t>Lớp bạn (friend class)</a:t>
            </a:r>
            <a:endParaRPr lang="en-US" altLang="en-US"/>
          </a:p>
        </p:txBody>
      </p:sp>
      <p:pic>
        <p:nvPicPr>
          <p:cNvPr id="64515" name="Picture 3">
            <a:extLst>
              <a:ext uri="{FF2B5EF4-FFF2-40B4-BE49-F238E27FC236}">
                <a16:creationId xmlns:a16="http://schemas.microsoft.com/office/drawing/2014/main" id="{2ED50D10-054C-5940-0F54-BF2178962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2"/>
          <a:stretch/>
        </p:blipFill>
        <p:spPr bwMode="auto">
          <a:xfrm>
            <a:off x="937548" y="904081"/>
            <a:ext cx="5057791" cy="58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4">
            <a:extLst>
              <a:ext uri="{FF2B5EF4-FFF2-40B4-BE49-F238E27FC236}">
                <a16:creationId xmlns:a16="http://schemas.microsoft.com/office/drawing/2014/main" id="{2A6BDF70-BD9B-1A2D-CD71-5EF30383E4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486"/>
          <a:stretch/>
        </p:blipFill>
        <p:spPr bwMode="auto">
          <a:xfrm>
            <a:off x="7330981" y="1974448"/>
            <a:ext cx="4301576" cy="27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9">
            <a:extLst>
              <a:ext uri="{FF2B5EF4-FFF2-40B4-BE49-F238E27FC236}">
                <a16:creationId xmlns:a16="http://schemas.microsoft.com/office/drawing/2014/main" id="{E2201F61-8612-4226-7E7E-E4199B8B72FF}"/>
              </a:ext>
            </a:extLst>
          </p:cNvPr>
          <p:cNvSpPr>
            <a:spLocks noChangeArrowheads="1"/>
          </p:cNvSpPr>
          <p:nvPr/>
        </p:nvSpPr>
        <p:spPr bwMode="auto">
          <a:xfrm>
            <a:off x="1397643" y="5107329"/>
            <a:ext cx="3048000" cy="228600"/>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DB3B159B-98EC-DD54-8AE0-CB00E686A172}"/>
              </a:ext>
            </a:extLst>
          </p:cNvPr>
          <p:cNvSpPr>
            <a:spLocks noGrp="1"/>
          </p:cNvSpPr>
          <p:nvPr>
            <p:ph type="title"/>
          </p:nvPr>
        </p:nvSpPr>
        <p:spPr/>
        <p:txBody>
          <a:bodyPr/>
          <a:lstStyle/>
          <a:p>
            <a:r>
              <a:rPr lang="en-US" altLang="en-US" u="sng"/>
              <a:t>Nhận xét</a:t>
            </a:r>
          </a:p>
        </p:txBody>
      </p:sp>
      <p:sp>
        <p:nvSpPr>
          <p:cNvPr id="65539" name="Content Placeholder 2">
            <a:extLst>
              <a:ext uri="{FF2B5EF4-FFF2-40B4-BE49-F238E27FC236}">
                <a16:creationId xmlns:a16="http://schemas.microsoft.com/office/drawing/2014/main" id="{4D54A181-D673-3DB3-BEF9-BDA86615CD38}"/>
              </a:ext>
            </a:extLst>
          </p:cNvPr>
          <p:cNvSpPr>
            <a:spLocks noGrp="1"/>
          </p:cNvSpPr>
          <p:nvPr>
            <p:ph idx="1"/>
          </p:nvPr>
        </p:nvSpPr>
        <p:spPr/>
        <p:txBody>
          <a:bodyPr/>
          <a:lstStyle/>
          <a:p>
            <a:r>
              <a:rPr lang="en-US" altLang="en-US"/>
              <a:t>Hàm/lớp bạn phá vỡ tính đóng gói, bảo mật dữ liệu</a:t>
            </a:r>
          </a:p>
          <a:p>
            <a:r>
              <a:rPr lang="en-US" altLang="en-US"/>
              <a:t>Chỉ nên sử dụng khi thực sự cần thiết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07ADB398-4C49-A4A2-061C-DE7466C21F62}"/>
              </a:ext>
            </a:extLst>
          </p:cNvPr>
          <p:cNvSpPr>
            <a:spLocks noGrp="1" noChangeArrowheads="1"/>
          </p:cNvSpPr>
          <p:nvPr>
            <p:ph type="ctrTitle"/>
          </p:nvPr>
        </p:nvSpPr>
        <p:spPr>
          <a:xfrm>
            <a:off x="3657600" y="2057400"/>
            <a:ext cx="7010400" cy="2209800"/>
          </a:xfrm>
        </p:spPr>
        <p:txBody>
          <a:bodyPr/>
          <a:lstStyle/>
          <a:p>
            <a:pPr algn="ctr" eaLnBrk="1" hangingPunct="1"/>
            <a:r>
              <a:rPr lang="en-US" altLang="en-US"/>
              <a:t>Operator Overloading</a:t>
            </a:r>
          </a:p>
        </p:txBody>
      </p:sp>
      <p:sp>
        <p:nvSpPr>
          <p:cNvPr id="4098" name="Rectangle 3">
            <a:extLst>
              <a:ext uri="{FF2B5EF4-FFF2-40B4-BE49-F238E27FC236}">
                <a16:creationId xmlns:a16="http://schemas.microsoft.com/office/drawing/2014/main" id="{CA8D26FB-5A9A-01F7-5A60-60A9A8CB75A2}"/>
              </a:ext>
            </a:extLst>
          </p:cNvPr>
          <p:cNvSpPr>
            <a:spLocks noGrp="1" noChangeArrowheads="1"/>
          </p:cNvSpPr>
          <p:nvPr>
            <p:ph type="subTitle" idx="1"/>
          </p:nvPr>
        </p:nvSpPr>
        <p:spPr/>
        <p:txBody>
          <a:bodyPr/>
          <a:lstStyle/>
          <a:p>
            <a:pPr eaLnBrk="1" hangingPunct="1"/>
            <a:r>
              <a:rPr lang="en-US" altLang="en-US"/>
              <a:t>Lập trình hướng đối tượng</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Number Placeholder 4">
            <a:extLst>
              <a:ext uri="{FF2B5EF4-FFF2-40B4-BE49-F238E27FC236}">
                <a16:creationId xmlns:a16="http://schemas.microsoft.com/office/drawing/2014/main" id="{A179BF17-D576-3741-AD64-58CC4D7CFA2B}"/>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FD1778F3-ECD5-4D99-8E8D-1194513C0A37}" type="slidenum">
              <a:rPr lang="en-US" altLang="en-US" sz="1200" b="0">
                <a:solidFill>
                  <a:srgbClr val="000000"/>
                </a:solidFill>
                <a:latin typeface="Arial Black" panose="020B0A04020102020204" pitchFamily="34" charset="0"/>
              </a:rPr>
              <a:pPr fontAlgn="base">
                <a:spcBef>
                  <a:spcPct val="0"/>
                </a:spcBef>
                <a:spcAft>
                  <a:spcPct val="0"/>
                </a:spcAft>
              </a:pPr>
              <a:t>143</a:t>
            </a:fld>
            <a:endParaRPr lang="en-US" altLang="en-US" sz="1200" b="0">
              <a:solidFill>
                <a:srgbClr val="000000"/>
              </a:solidFill>
              <a:latin typeface="Arial Black" panose="020B0A04020102020204" pitchFamily="34" charset="0"/>
            </a:endParaRPr>
          </a:p>
        </p:txBody>
      </p:sp>
      <p:sp>
        <p:nvSpPr>
          <p:cNvPr id="5122" name="Rectangle 2">
            <a:extLst>
              <a:ext uri="{FF2B5EF4-FFF2-40B4-BE49-F238E27FC236}">
                <a16:creationId xmlns:a16="http://schemas.microsoft.com/office/drawing/2014/main" id="{BF488CF2-C3EF-F701-E092-564B8364F006}"/>
              </a:ext>
            </a:extLst>
          </p:cNvPr>
          <p:cNvSpPr>
            <a:spLocks noGrp="1" noChangeArrowheads="1"/>
          </p:cNvSpPr>
          <p:nvPr>
            <p:ph type="title"/>
          </p:nvPr>
        </p:nvSpPr>
        <p:spPr/>
        <p:txBody>
          <a:bodyPr/>
          <a:lstStyle/>
          <a:p>
            <a:pPr eaLnBrk="1" hangingPunct="1"/>
            <a:r>
              <a:rPr lang="en-US" altLang="en-US"/>
              <a:t>Tài liệu đọc</a:t>
            </a:r>
          </a:p>
        </p:txBody>
      </p:sp>
      <p:sp>
        <p:nvSpPr>
          <p:cNvPr id="5123" name="Rectangle 3">
            <a:extLst>
              <a:ext uri="{FF2B5EF4-FFF2-40B4-BE49-F238E27FC236}">
                <a16:creationId xmlns:a16="http://schemas.microsoft.com/office/drawing/2014/main" id="{7AA958F8-2A71-B345-BDEE-DF8D120E9507}"/>
              </a:ext>
            </a:extLst>
          </p:cNvPr>
          <p:cNvSpPr>
            <a:spLocks noGrp="1" noChangeArrowheads="1"/>
          </p:cNvSpPr>
          <p:nvPr>
            <p:ph type="body" idx="1"/>
          </p:nvPr>
        </p:nvSpPr>
        <p:spPr/>
        <p:txBody>
          <a:bodyPr/>
          <a:lstStyle/>
          <a:p>
            <a:pPr eaLnBrk="1" hangingPunct="1"/>
            <a:r>
              <a:rPr lang="en-US" altLang="en-US" sz="2800"/>
              <a:t>Eckel, Bruce. </a:t>
            </a:r>
            <a:r>
              <a:rPr lang="en-US" altLang="en-US" sz="2800" i="1"/>
              <a:t>Thinking in C++, 2</a:t>
            </a:r>
            <a:r>
              <a:rPr lang="en-US" altLang="en-US" sz="2800" i="1" baseline="30000"/>
              <a:t>nd</a:t>
            </a:r>
            <a:r>
              <a:rPr lang="en-US" altLang="en-US" sz="2800" i="1"/>
              <a:t> Ed. </a:t>
            </a:r>
            <a:r>
              <a:rPr lang="en-US" altLang="en-US" sz="2800"/>
              <a:t>Vol. 1.</a:t>
            </a:r>
          </a:p>
          <a:p>
            <a:pPr lvl="1" eaLnBrk="1" hangingPunct="1"/>
            <a:r>
              <a:rPr lang="en-US" altLang="en-US" sz="2400"/>
              <a:t>Chapter 8: Operator Overloading</a:t>
            </a:r>
          </a:p>
          <a:p>
            <a:pPr eaLnBrk="1" hangingPunct="1"/>
            <a:r>
              <a:rPr lang="en-US" altLang="en-US"/>
              <a:t>Dietel. </a:t>
            </a:r>
            <a:r>
              <a:rPr lang="en-US" altLang="en-US" i="1"/>
              <a:t>C++ How to Program, 4</a:t>
            </a:r>
            <a:r>
              <a:rPr lang="en-US" altLang="en-US" i="1" baseline="30000"/>
              <a:t>th</a:t>
            </a:r>
            <a:r>
              <a:rPr lang="en-US" altLang="en-US" i="1"/>
              <a:t> Ed.</a:t>
            </a:r>
          </a:p>
          <a:p>
            <a:pPr lvl="1" eaLnBrk="1" hangingPunct="1"/>
            <a:r>
              <a:rPr lang="en-US" altLang="en-US" sz="2400"/>
              <a:t>Chapter 8: Operator Overloading</a:t>
            </a:r>
            <a:endParaRPr lang="en-US" altLang="en-US" b="1"/>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Number Placeholder 5">
            <a:extLst>
              <a:ext uri="{FF2B5EF4-FFF2-40B4-BE49-F238E27FC236}">
                <a16:creationId xmlns:a16="http://schemas.microsoft.com/office/drawing/2014/main" id="{FD58A2A6-9FE7-3810-F23A-E57889661BDB}"/>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38BEBE37-B603-40D3-B72A-3BA891E0CF8C}" type="slidenum">
              <a:rPr lang="en-US" altLang="en-US" sz="1200" b="0">
                <a:solidFill>
                  <a:srgbClr val="000000"/>
                </a:solidFill>
                <a:latin typeface="Arial Black" panose="020B0A04020102020204" pitchFamily="34" charset="0"/>
              </a:rPr>
              <a:pPr fontAlgn="base">
                <a:spcBef>
                  <a:spcPct val="0"/>
                </a:spcBef>
                <a:spcAft>
                  <a:spcPct val="0"/>
                </a:spcAft>
              </a:pPr>
              <a:t>144</a:t>
            </a:fld>
            <a:endParaRPr lang="en-US" altLang="en-US" sz="1200" b="0">
              <a:solidFill>
                <a:srgbClr val="000000"/>
              </a:solidFill>
              <a:latin typeface="Arial Black" panose="020B0A04020102020204" pitchFamily="34" charset="0"/>
            </a:endParaRPr>
          </a:p>
        </p:txBody>
      </p:sp>
      <p:sp>
        <p:nvSpPr>
          <p:cNvPr id="6146" name="Rectangle 2">
            <a:extLst>
              <a:ext uri="{FF2B5EF4-FFF2-40B4-BE49-F238E27FC236}">
                <a16:creationId xmlns:a16="http://schemas.microsoft.com/office/drawing/2014/main" id="{112E427B-214B-6A77-C1AE-812355D0C9B6}"/>
              </a:ext>
            </a:extLst>
          </p:cNvPr>
          <p:cNvSpPr>
            <a:spLocks noGrp="1" noChangeArrowheads="1"/>
          </p:cNvSpPr>
          <p:nvPr>
            <p:ph type="title"/>
          </p:nvPr>
        </p:nvSpPr>
        <p:spPr/>
        <p:txBody>
          <a:bodyPr/>
          <a:lstStyle/>
          <a:p>
            <a:pPr eaLnBrk="1" hangingPunct="1"/>
            <a:r>
              <a:rPr lang="en-US" altLang="en-US"/>
              <a:t>Operator Overloading</a:t>
            </a:r>
          </a:p>
        </p:txBody>
      </p:sp>
      <p:sp>
        <p:nvSpPr>
          <p:cNvPr id="6147" name="Rectangle 3">
            <a:extLst>
              <a:ext uri="{FF2B5EF4-FFF2-40B4-BE49-F238E27FC236}">
                <a16:creationId xmlns:a16="http://schemas.microsoft.com/office/drawing/2014/main" id="{29A62FD1-C24E-3EB4-507A-7032E9CDFD2F}"/>
              </a:ext>
            </a:extLst>
          </p:cNvPr>
          <p:cNvSpPr>
            <a:spLocks noGrp="1" noChangeArrowheads="1"/>
          </p:cNvSpPr>
          <p:nvPr>
            <p:ph type="body" sz="half" idx="1"/>
          </p:nvPr>
        </p:nvSpPr>
        <p:spPr/>
        <p:txBody>
          <a:bodyPr/>
          <a:lstStyle/>
          <a:p>
            <a:pPr eaLnBrk="1" hangingPunct="1"/>
            <a:r>
              <a:rPr lang="en-US" altLang="en-US" sz="2400"/>
              <a:t>Giới thiệu</a:t>
            </a:r>
          </a:p>
          <a:p>
            <a:pPr eaLnBrk="1" hangingPunct="1"/>
            <a:r>
              <a:rPr lang="en-US" altLang="en-US" sz="2400"/>
              <a:t>Các toán tử của C++</a:t>
            </a:r>
          </a:p>
          <a:p>
            <a:pPr eaLnBrk="1" hangingPunct="1"/>
            <a:r>
              <a:rPr lang="en-US" altLang="en-US" sz="2400"/>
              <a:t>Lý thuyết về operator overloading</a:t>
            </a:r>
          </a:p>
          <a:p>
            <a:pPr eaLnBrk="1" hangingPunct="1"/>
            <a:r>
              <a:rPr lang="en-US" altLang="en-US" sz="2400"/>
              <a:t>Cú pháp operator overloading</a:t>
            </a:r>
          </a:p>
          <a:p>
            <a:pPr eaLnBrk="1" hangingPunct="1"/>
            <a:r>
              <a:rPr lang="en-US" altLang="en-US" sz="2400"/>
              <a:t>Định nghĩa các toán tử thành viên</a:t>
            </a:r>
          </a:p>
          <a:p>
            <a:pPr eaLnBrk="1" hangingPunct="1"/>
            <a:r>
              <a:rPr lang="en-US" altLang="en-US" sz="2400"/>
              <a:t>Phép gán</a:t>
            </a:r>
          </a:p>
          <a:p>
            <a:pPr eaLnBrk="1" hangingPunct="1"/>
            <a:r>
              <a:rPr lang="en-US" altLang="en-US" sz="2400"/>
              <a:t>Định nghĩa các toán tử toàn cục</a:t>
            </a:r>
          </a:p>
          <a:p>
            <a:pPr eaLnBrk="1" hangingPunct="1"/>
            <a:endParaRPr lang="en-US" altLang="en-US" sz="2400"/>
          </a:p>
        </p:txBody>
      </p:sp>
      <p:sp>
        <p:nvSpPr>
          <p:cNvPr id="6148" name="Rectangle 4">
            <a:extLst>
              <a:ext uri="{FF2B5EF4-FFF2-40B4-BE49-F238E27FC236}">
                <a16:creationId xmlns:a16="http://schemas.microsoft.com/office/drawing/2014/main" id="{B3C9861E-7B15-F69E-869B-3300FBAB8882}"/>
              </a:ext>
            </a:extLst>
          </p:cNvPr>
          <p:cNvSpPr>
            <a:spLocks noGrp="1" noChangeArrowheads="1"/>
          </p:cNvSpPr>
          <p:nvPr>
            <p:ph type="body" sz="half" idx="2"/>
          </p:nvPr>
        </p:nvSpPr>
        <p:spPr/>
        <p:txBody>
          <a:bodyPr/>
          <a:lstStyle/>
          <a:p>
            <a:pPr eaLnBrk="1" hangingPunct="1">
              <a:lnSpc>
                <a:spcPct val="90000"/>
              </a:lnSpc>
            </a:pPr>
            <a:r>
              <a:rPr lang="en-US" altLang="en-US" sz="2400"/>
              <a:t>Làm việc với tính đóng gói</a:t>
            </a:r>
          </a:p>
          <a:p>
            <a:pPr eaLnBrk="1" hangingPunct="1">
              <a:lnSpc>
                <a:spcPct val="90000"/>
              </a:lnSpc>
            </a:pPr>
            <a:r>
              <a:rPr lang="en-US" altLang="en-US" sz="2400"/>
              <a:t>friend</a:t>
            </a:r>
          </a:p>
          <a:p>
            <a:pPr eaLnBrk="1" hangingPunct="1">
              <a:lnSpc>
                <a:spcPct val="90000"/>
              </a:lnSpc>
            </a:pPr>
            <a:r>
              <a:rPr lang="en-US" altLang="en-US" sz="2400"/>
              <a:t>Tại sao sử dụng toán tử toàn cục</a:t>
            </a:r>
          </a:p>
          <a:p>
            <a:pPr eaLnBrk="1" hangingPunct="1">
              <a:lnSpc>
                <a:spcPct val="90000"/>
              </a:lnSpc>
            </a:pPr>
            <a:r>
              <a:rPr lang="en-US" altLang="en-US" sz="2400"/>
              <a:t>Phép chèn ("&lt;&lt;")</a:t>
            </a:r>
          </a:p>
          <a:p>
            <a:pPr eaLnBrk="1" hangingPunct="1">
              <a:lnSpc>
                <a:spcPct val="90000"/>
              </a:lnSpc>
            </a:pPr>
            <a:r>
              <a:rPr lang="en-US" altLang="en-US" sz="2400"/>
              <a:t>Phép tăng ("++")</a:t>
            </a:r>
          </a:p>
          <a:p>
            <a:pPr eaLnBrk="1" hangingPunct="1">
              <a:lnSpc>
                <a:spcPct val="90000"/>
              </a:lnSpc>
            </a:pPr>
            <a:r>
              <a:rPr lang="en-US" altLang="en-US" sz="2400"/>
              <a:t>Các tham số và kiểu trả về</a:t>
            </a:r>
          </a:p>
          <a:p>
            <a:pPr eaLnBrk="1" hangingPunct="1">
              <a:lnSpc>
                <a:spcPct val="90000"/>
              </a:lnSpc>
            </a:pPr>
            <a:r>
              <a:rPr lang="en-US" altLang="en-US" sz="2400"/>
              <a:t>Thành viên hay hàm toàn cục?</a:t>
            </a:r>
          </a:p>
          <a:p>
            <a:pPr eaLnBrk="1" hangingPunct="1">
              <a:lnSpc>
                <a:spcPct val="90000"/>
              </a:lnSpc>
            </a:pPr>
            <a:r>
              <a:rPr lang="en-US" altLang="en-US" sz="2400"/>
              <a:t>Chuyển đổi kiểu tự động</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Number Placeholder 4">
            <a:extLst>
              <a:ext uri="{FF2B5EF4-FFF2-40B4-BE49-F238E27FC236}">
                <a16:creationId xmlns:a16="http://schemas.microsoft.com/office/drawing/2014/main" id="{2E8F8C8C-971D-5905-1A59-917EF839DE7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CE1BD43F-C638-4757-92B4-2A3262C54735}" type="slidenum">
              <a:rPr lang="en-US" altLang="en-US" sz="1200" b="0">
                <a:solidFill>
                  <a:srgbClr val="000000"/>
                </a:solidFill>
                <a:latin typeface="Arial Black" panose="020B0A04020102020204" pitchFamily="34" charset="0"/>
              </a:rPr>
              <a:pPr fontAlgn="base">
                <a:spcBef>
                  <a:spcPct val="0"/>
                </a:spcBef>
                <a:spcAft>
                  <a:spcPct val="0"/>
                </a:spcAft>
              </a:pPr>
              <a:t>145</a:t>
            </a:fld>
            <a:endParaRPr lang="en-US" altLang="en-US" sz="1200" b="0">
              <a:solidFill>
                <a:srgbClr val="000000"/>
              </a:solidFill>
              <a:latin typeface="Arial Black" panose="020B0A04020102020204" pitchFamily="34" charset="0"/>
            </a:endParaRPr>
          </a:p>
        </p:txBody>
      </p:sp>
      <p:sp>
        <p:nvSpPr>
          <p:cNvPr id="7170" name="Rectangle 2">
            <a:extLst>
              <a:ext uri="{FF2B5EF4-FFF2-40B4-BE49-F238E27FC236}">
                <a16:creationId xmlns:a16="http://schemas.microsoft.com/office/drawing/2014/main" id="{FED67795-2F00-9F7C-EDF3-292B3950F423}"/>
              </a:ext>
            </a:extLst>
          </p:cNvPr>
          <p:cNvSpPr>
            <a:spLocks noGrp="1" noChangeArrowheads="1"/>
          </p:cNvSpPr>
          <p:nvPr>
            <p:ph type="title"/>
          </p:nvPr>
        </p:nvSpPr>
        <p:spPr/>
        <p:txBody>
          <a:bodyPr/>
          <a:lstStyle/>
          <a:p>
            <a:pPr eaLnBrk="1" hangingPunct="1"/>
            <a:r>
              <a:rPr lang="en-US" altLang="en-US"/>
              <a:t>Giới thiệu</a:t>
            </a:r>
          </a:p>
        </p:txBody>
      </p:sp>
      <p:sp>
        <p:nvSpPr>
          <p:cNvPr id="131075" name="Rectangle 3">
            <a:extLst>
              <a:ext uri="{FF2B5EF4-FFF2-40B4-BE49-F238E27FC236}">
                <a16:creationId xmlns:a16="http://schemas.microsoft.com/office/drawing/2014/main" id="{A9505B10-5FFA-75B2-C7E9-113FCB83B576}"/>
              </a:ext>
            </a:extLst>
          </p:cNvPr>
          <p:cNvSpPr>
            <a:spLocks noGrp="1" noChangeArrowheads="1"/>
          </p:cNvSpPr>
          <p:nvPr>
            <p:ph type="body" idx="1"/>
          </p:nvPr>
        </p:nvSpPr>
        <p:spPr>
          <a:xfrm>
            <a:off x="609600" y="1484489"/>
            <a:ext cx="10972800" cy="4495800"/>
          </a:xfrm>
        </p:spPr>
        <p:txBody>
          <a:bodyPr/>
          <a:lstStyle/>
          <a:p>
            <a:pPr algn="just" eaLnBrk="1" hangingPunct="1"/>
            <a:r>
              <a:rPr lang="en-US" altLang="en-US" sz="2400"/>
              <a:t>Các toán tử cho phép ta sử dụng cú pháp toán học đối với các kiểu dữ liệu của C++ thay vì gọi hàm (tuy bản chất vẫn là gọi hàm).</a:t>
            </a:r>
          </a:p>
          <a:p>
            <a:pPr lvl="1" algn="just" eaLnBrk="1" hangingPunct="1"/>
            <a:r>
              <a:rPr lang="en-US" altLang="en-US" sz="2400"/>
              <a:t>Ví dụ thay </a:t>
            </a:r>
            <a:r>
              <a:rPr lang="en-US" altLang="en-US" sz="2400" b="1">
                <a:latin typeface="Courier New" panose="02070309020205020404" pitchFamily="49" charset="0"/>
              </a:rPr>
              <a:t>a.set(b.add(c));</a:t>
            </a:r>
            <a:r>
              <a:rPr lang="en-US" altLang="en-US" sz="2400"/>
              <a:t> bằng </a:t>
            </a:r>
            <a:r>
              <a:rPr lang="en-US" altLang="en-US" sz="2400" b="1">
                <a:latin typeface="Courier New" panose="02070309020205020404" pitchFamily="49" charset="0"/>
              </a:rPr>
              <a:t>a = b + c;</a:t>
            </a:r>
          </a:p>
          <a:p>
            <a:pPr lvl="1" algn="just" eaLnBrk="1" hangingPunct="1"/>
            <a:r>
              <a:rPr lang="en-US" altLang="en-US" sz="2400"/>
              <a:t>gần với kiểu trình bày mà con người quen dùng</a:t>
            </a:r>
          </a:p>
          <a:p>
            <a:pPr lvl="1" algn="just" eaLnBrk="1" hangingPunct="1"/>
            <a:r>
              <a:rPr lang="en-US" altLang="en-US" sz="2400"/>
              <a:t>đơn giản hóa mã chương trình</a:t>
            </a:r>
          </a:p>
          <a:p>
            <a:pPr algn="just" eaLnBrk="1" hangingPunct="1"/>
            <a:r>
              <a:rPr lang="en-US" altLang="en-US" sz="2400"/>
              <a:t>C/C++ đã làm sẵn cho các kiểu cài sẵn (int, float…)</a:t>
            </a:r>
          </a:p>
          <a:p>
            <a:pPr algn="just" eaLnBrk="1" hangingPunct="1"/>
            <a:r>
              <a:rPr lang="en-US" altLang="en-US" sz="2400"/>
              <a:t>Đối với các kiểu dữ liệu người dùng: C++ cho phép định nghĩa các toán tử cho các thao tác đối với các kiểu dữ liệu người dùng.</a:t>
            </a:r>
          </a:p>
          <a:p>
            <a:pPr algn="just" eaLnBrk="1" hangingPunct="1"/>
            <a:r>
              <a:rPr lang="en-US" altLang="en-US" sz="2400"/>
              <a:t>Đó là operator overload </a:t>
            </a:r>
          </a:p>
          <a:p>
            <a:pPr lvl="1" algn="just" eaLnBrk="1" hangingPunct="1"/>
            <a:r>
              <a:rPr lang="en-US" altLang="en-US" sz="2400"/>
              <a:t>một toán tử có thể dùng cho nhiều kiểu dữ liệu</a:t>
            </a:r>
          </a:p>
          <a:p>
            <a:pPr algn="just" eaLnBrk="1" hangingPunct="1"/>
            <a:r>
              <a:rPr lang="en-US" altLang="en-US" sz="2400"/>
              <a:t>Như vậy, ta có thể tạo các kiểu dữ liệu đóng gói hoàn chỉnh (fully-encapsulated) để kết hợp với ngôn ngữ như các kiểu dữ liệu cài sẵn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07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Footer Placeholder 3">
            <a:extLst>
              <a:ext uri="{FF2B5EF4-FFF2-40B4-BE49-F238E27FC236}">
                <a16:creationId xmlns:a16="http://schemas.microsoft.com/office/drawing/2014/main" id="{FD49634E-930C-817C-8BBA-6B995CD572C3}"/>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8194" name="Slide Number Placeholder 4">
            <a:extLst>
              <a:ext uri="{FF2B5EF4-FFF2-40B4-BE49-F238E27FC236}">
                <a16:creationId xmlns:a16="http://schemas.microsoft.com/office/drawing/2014/main" id="{FAEFBF35-C041-8269-C075-69046711CCE4}"/>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BF48CDB1-D5A7-4DFA-AC56-B2D7DB0BF482}" type="slidenum">
              <a:rPr lang="en-US" altLang="en-US" sz="1200" b="0">
                <a:solidFill>
                  <a:srgbClr val="000000"/>
                </a:solidFill>
                <a:latin typeface="Arial Black" panose="020B0A04020102020204" pitchFamily="34" charset="0"/>
              </a:rPr>
              <a:pPr fontAlgn="base">
                <a:spcBef>
                  <a:spcPct val="0"/>
                </a:spcBef>
                <a:spcAft>
                  <a:spcPct val="0"/>
                </a:spcAft>
              </a:pPr>
              <a:t>146</a:t>
            </a:fld>
            <a:endParaRPr lang="en-US" altLang="en-US" sz="1200" b="0">
              <a:solidFill>
                <a:srgbClr val="000000"/>
              </a:solidFill>
              <a:latin typeface="Arial Black" panose="020B0A04020102020204" pitchFamily="34" charset="0"/>
            </a:endParaRPr>
          </a:p>
        </p:txBody>
      </p:sp>
      <p:sp>
        <p:nvSpPr>
          <p:cNvPr id="8195" name="Rectangle 2">
            <a:extLst>
              <a:ext uri="{FF2B5EF4-FFF2-40B4-BE49-F238E27FC236}">
                <a16:creationId xmlns:a16="http://schemas.microsoft.com/office/drawing/2014/main" id="{9BEF0E1B-8CCD-85CA-AD1F-4A195E915D48}"/>
              </a:ext>
            </a:extLst>
          </p:cNvPr>
          <p:cNvSpPr>
            <a:spLocks noGrp="1" noChangeArrowheads="1"/>
          </p:cNvSpPr>
          <p:nvPr>
            <p:ph type="title"/>
          </p:nvPr>
        </p:nvSpPr>
        <p:spPr/>
        <p:txBody>
          <a:bodyPr/>
          <a:lstStyle/>
          <a:p>
            <a:pPr eaLnBrk="1" hangingPunct="1"/>
            <a:r>
              <a:rPr lang="en-US" altLang="en-US"/>
              <a:t>Các toán tử của C++</a:t>
            </a:r>
          </a:p>
        </p:txBody>
      </p:sp>
      <p:sp>
        <p:nvSpPr>
          <p:cNvPr id="8196" name="Rectangle 3">
            <a:extLst>
              <a:ext uri="{FF2B5EF4-FFF2-40B4-BE49-F238E27FC236}">
                <a16:creationId xmlns:a16="http://schemas.microsoft.com/office/drawing/2014/main" id="{FC72F438-DBBB-D004-9D78-93EBBD4C591A}"/>
              </a:ext>
            </a:extLst>
          </p:cNvPr>
          <p:cNvSpPr>
            <a:spLocks noGrp="1" noChangeArrowheads="1"/>
          </p:cNvSpPr>
          <p:nvPr>
            <p:ph type="body" idx="1"/>
          </p:nvPr>
        </p:nvSpPr>
        <p:spPr>
          <a:xfrm>
            <a:off x="1099257" y="1676400"/>
            <a:ext cx="8229600" cy="2820988"/>
          </a:xfrm>
        </p:spPr>
        <p:txBody>
          <a:bodyPr/>
          <a:lstStyle/>
          <a:p>
            <a:pPr eaLnBrk="1" hangingPunct="1"/>
            <a:r>
              <a:rPr lang="en-US" altLang="en-US" sz="2400"/>
              <a:t>Các toán tử được chia thành hai loại theo số toán hạng nó chấp nhận</a:t>
            </a:r>
          </a:p>
          <a:p>
            <a:pPr lvl="1" eaLnBrk="1" hangingPunct="1"/>
            <a:r>
              <a:rPr lang="en-US" altLang="en-US" sz="2400" b="1"/>
              <a:t>Toán tử đơn</a:t>
            </a:r>
            <a:r>
              <a:rPr lang="en-US" altLang="en-US" sz="2400"/>
              <a:t> nhận một toán hạng</a:t>
            </a:r>
          </a:p>
          <a:p>
            <a:pPr lvl="1" eaLnBrk="1" hangingPunct="1"/>
            <a:r>
              <a:rPr lang="en-US" altLang="en-US" sz="2400" b="1"/>
              <a:t>Toán tử đôi</a:t>
            </a:r>
            <a:r>
              <a:rPr lang="en-US" altLang="en-US" sz="2400"/>
              <a:t> nhận hai toán hạng</a:t>
            </a:r>
          </a:p>
          <a:p>
            <a:pPr eaLnBrk="1" hangingPunct="1"/>
            <a:r>
              <a:rPr lang="en-US" altLang="en-US" sz="2400"/>
              <a:t>Các toán tử đơn lại được chia thành hai loại</a:t>
            </a:r>
          </a:p>
          <a:p>
            <a:pPr lvl="1" eaLnBrk="1" hangingPunct="1"/>
            <a:r>
              <a:rPr lang="en-US" altLang="en-US" sz="2400" b="1"/>
              <a:t>Toán tử trước</a:t>
            </a:r>
            <a:r>
              <a:rPr lang="en-US" altLang="en-US" sz="2400"/>
              <a:t> đặt trước toán hạng</a:t>
            </a:r>
          </a:p>
          <a:p>
            <a:pPr lvl="1" eaLnBrk="1" hangingPunct="1"/>
            <a:r>
              <a:rPr lang="en-US" altLang="en-US" sz="2400" b="1"/>
              <a:t>Toán tử sau</a:t>
            </a:r>
            <a:r>
              <a:rPr lang="en-US" altLang="en-US" sz="2400"/>
              <a:t> đặt sau toán hạng</a:t>
            </a:r>
          </a:p>
        </p:txBody>
      </p:sp>
      <p:grpSp>
        <p:nvGrpSpPr>
          <p:cNvPr id="8197" name="Group 14">
            <a:extLst>
              <a:ext uri="{FF2B5EF4-FFF2-40B4-BE49-F238E27FC236}">
                <a16:creationId xmlns:a16="http://schemas.microsoft.com/office/drawing/2014/main" id="{65BE70FE-01CD-069C-629D-B8E96A7461B7}"/>
              </a:ext>
            </a:extLst>
          </p:cNvPr>
          <p:cNvGrpSpPr>
            <a:grpSpLocks/>
          </p:cNvGrpSpPr>
          <p:nvPr/>
        </p:nvGrpSpPr>
        <p:grpSpPr bwMode="auto">
          <a:xfrm>
            <a:off x="5221436" y="3725333"/>
            <a:ext cx="6598031" cy="2291612"/>
            <a:chOff x="2016" y="2496"/>
            <a:chExt cx="3504" cy="1217"/>
          </a:xfrm>
        </p:grpSpPr>
        <p:sp>
          <p:nvSpPr>
            <p:cNvPr id="8198" name="Text Box 4">
              <a:extLst>
                <a:ext uri="{FF2B5EF4-FFF2-40B4-BE49-F238E27FC236}">
                  <a16:creationId xmlns:a16="http://schemas.microsoft.com/office/drawing/2014/main" id="{C01A5DAB-5CEC-1A43-FE82-6F6BD44E8D7A}"/>
                </a:ext>
              </a:extLst>
            </p:cNvPr>
            <p:cNvSpPr txBox="1">
              <a:spLocks noChangeArrowheads="1"/>
            </p:cNvSpPr>
            <p:nvPr/>
          </p:nvSpPr>
          <p:spPr bwMode="auto">
            <a:xfrm>
              <a:off x="3888" y="2496"/>
              <a:ext cx="912" cy="185"/>
            </a:xfrm>
            <a:prstGeom prst="rect">
              <a:avLst/>
            </a:prstGeom>
            <a:noFill/>
            <a:ln>
              <a:noFill/>
            </a:ln>
            <a:effectLst/>
            <a:extLst>
              <a:ext uri="{909E8E84-426E-40DD-AFC4-6F175D3DCCD1}">
                <a14:hiddenFill xmlns:a14="http://schemas.microsoft.com/office/drawing/2010/main">
                  <a:solidFill>
                    <a:srgbClr val="EFEFF7"/>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lnSpc>
                  <a:spcPct val="90000"/>
                </a:lnSpc>
                <a:spcAft>
                  <a:spcPct val="0"/>
                </a:spcAft>
              </a:pPr>
              <a:r>
                <a:rPr lang="en-US" altLang="en-US" sz="1800">
                  <a:solidFill>
                    <a:srgbClr val="000000"/>
                  </a:solidFill>
                  <a:latin typeface="Courier New" panose="02070309020205020404" pitchFamily="49" charset="0"/>
                  <a:cs typeface="Courier New" panose="02070309020205020404" pitchFamily="49" charset="0"/>
                </a:rPr>
                <a:t>operators</a:t>
              </a:r>
            </a:p>
          </p:txBody>
        </p:sp>
        <p:sp>
          <p:nvSpPr>
            <p:cNvPr id="8199" name="Text Box 5">
              <a:extLst>
                <a:ext uri="{FF2B5EF4-FFF2-40B4-BE49-F238E27FC236}">
                  <a16:creationId xmlns:a16="http://schemas.microsoft.com/office/drawing/2014/main" id="{8B6F9EC8-BC4C-ABBD-EC15-8F407CA9DCC5}"/>
                </a:ext>
              </a:extLst>
            </p:cNvPr>
            <p:cNvSpPr txBox="1">
              <a:spLocks noChangeArrowheads="1"/>
            </p:cNvSpPr>
            <p:nvPr/>
          </p:nvSpPr>
          <p:spPr bwMode="auto">
            <a:xfrm>
              <a:off x="3024" y="2880"/>
              <a:ext cx="1104" cy="170"/>
            </a:xfrm>
            <a:prstGeom prst="rect">
              <a:avLst/>
            </a:prstGeom>
            <a:noFill/>
            <a:ln>
              <a:noFill/>
            </a:ln>
            <a:effectLst/>
            <a:extLst>
              <a:ext uri="{909E8E84-426E-40DD-AFC4-6F175D3DCCD1}">
                <a14:hiddenFill xmlns:a14="http://schemas.microsoft.com/office/drawing/2010/main">
                  <a:solidFill>
                    <a:srgbClr val="EFEFF7"/>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lnSpc>
                  <a:spcPct val="90000"/>
                </a:lnSpc>
                <a:spcAft>
                  <a:spcPct val="0"/>
                </a:spcAft>
              </a:pPr>
              <a:r>
                <a:rPr lang="en-US" altLang="en-US" sz="1600">
                  <a:solidFill>
                    <a:srgbClr val="000000"/>
                  </a:solidFill>
                  <a:latin typeface="Courier New" panose="02070309020205020404" pitchFamily="49" charset="0"/>
                  <a:cs typeface="Courier New" panose="02070309020205020404" pitchFamily="49" charset="0"/>
                </a:rPr>
                <a:t>Unary operator</a:t>
              </a:r>
            </a:p>
          </p:txBody>
        </p:sp>
        <p:sp>
          <p:nvSpPr>
            <p:cNvPr id="8200" name="Text Box 6">
              <a:extLst>
                <a:ext uri="{FF2B5EF4-FFF2-40B4-BE49-F238E27FC236}">
                  <a16:creationId xmlns:a16="http://schemas.microsoft.com/office/drawing/2014/main" id="{D96CCAA0-EA52-18EC-F2BB-23B9F49A5E96}"/>
                </a:ext>
              </a:extLst>
            </p:cNvPr>
            <p:cNvSpPr txBox="1">
              <a:spLocks noChangeArrowheads="1"/>
            </p:cNvSpPr>
            <p:nvPr/>
          </p:nvSpPr>
          <p:spPr bwMode="auto">
            <a:xfrm>
              <a:off x="4320" y="2880"/>
              <a:ext cx="1200" cy="170"/>
            </a:xfrm>
            <a:prstGeom prst="rect">
              <a:avLst/>
            </a:prstGeom>
            <a:noFill/>
            <a:ln>
              <a:noFill/>
            </a:ln>
            <a:effectLst/>
            <a:extLst>
              <a:ext uri="{909E8E84-426E-40DD-AFC4-6F175D3DCCD1}">
                <a14:hiddenFill xmlns:a14="http://schemas.microsoft.com/office/drawing/2010/main">
                  <a:solidFill>
                    <a:srgbClr val="EFEFF7"/>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lnSpc>
                  <a:spcPct val="90000"/>
                </a:lnSpc>
                <a:spcAft>
                  <a:spcPct val="0"/>
                </a:spcAft>
              </a:pPr>
              <a:r>
                <a:rPr lang="en-US" altLang="en-US" sz="1600">
                  <a:solidFill>
                    <a:srgbClr val="000000"/>
                  </a:solidFill>
                  <a:latin typeface="Courier New" panose="02070309020205020404" pitchFamily="49" charset="0"/>
                  <a:cs typeface="Courier New" panose="02070309020205020404" pitchFamily="49" charset="0"/>
                </a:rPr>
                <a:t>Binary operator</a:t>
              </a:r>
            </a:p>
          </p:txBody>
        </p:sp>
        <p:sp>
          <p:nvSpPr>
            <p:cNvPr id="8201" name="Line 7">
              <a:extLst>
                <a:ext uri="{FF2B5EF4-FFF2-40B4-BE49-F238E27FC236}">
                  <a16:creationId xmlns:a16="http://schemas.microsoft.com/office/drawing/2014/main" id="{8CE5D73D-E0E2-81CE-3043-D1DE44BFF0C4}"/>
                </a:ext>
              </a:extLst>
            </p:cNvPr>
            <p:cNvSpPr>
              <a:spLocks noChangeShapeType="1"/>
            </p:cNvSpPr>
            <p:nvPr/>
          </p:nvSpPr>
          <p:spPr bwMode="auto">
            <a:xfrm flipH="1">
              <a:off x="3648" y="2640"/>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sp>
          <p:nvSpPr>
            <p:cNvPr id="8202" name="Line 8">
              <a:extLst>
                <a:ext uri="{FF2B5EF4-FFF2-40B4-BE49-F238E27FC236}">
                  <a16:creationId xmlns:a16="http://schemas.microsoft.com/office/drawing/2014/main" id="{7CF09BB8-A641-AFA2-DF0B-51C02B9122A7}"/>
                </a:ext>
              </a:extLst>
            </p:cNvPr>
            <p:cNvSpPr>
              <a:spLocks noChangeShapeType="1"/>
            </p:cNvSpPr>
            <p:nvPr/>
          </p:nvSpPr>
          <p:spPr bwMode="auto">
            <a:xfrm>
              <a:off x="4320" y="2640"/>
              <a:ext cx="48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sp>
          <p:nvSpPr>
            <p:cNvPr id="8203" name="Text Box 9">
              <a:extLst>
                <a:ext uri="{FF2B5EF4-FFF2-40B4-BE49-F238E27FC236}">
                  <a16:creationId xmlns:a16="http://schemas.microsoft.com/office/drawing/2014/main" id="{0C703073-CD08-9ADA-2E53-9C69E4C7B275}"/>
                </a:ext>
              </a:extLst>
            </p:cNvPr>
            <p:cNvSpPr txBox="1">
              <a:spLocks noChangeArrowheads="1"/>
            </p:cNvSpPr>
            <p:nvPr/>
          </p:nvSpPr>
          <p:spPr bwMode="auto">
            <a:xfrm>
              <a:off x="2016" y="3360"/>
              <a:ext cx="1536" cy="353"/>
            </a:xfrm>
            <a:prstGeom prst="rect">
              <a:avLst/>
            </a:prstGeom>
            <a:noFill/>
            <a:ln>
              <a:noFill/>
            </a:ln>
            <a:effectLst/>
            <a:extLst>
              <a:ext uri="{909E8E84-426E-40DD-AFC4-6F175D3DCCD1}">
                <a14:hiddenFill xmlns:a14="http://schemas.microsoft.com/office/drawing/2010/main">
                  <a:solidFill>
                    <a:srgbClr val="EFEFF7"/>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ctr" fontAlgn="base">
                <a:lnSpc>
                  <a:spcPct val="90000"/>
                </a:lnSpc>
                <a:spcAft>
                  <a:spcPct val="0"/>
                </a:spcAft>
              </a:pPr>
              <a:r>
                <a:rPr lang="en-US" altLang="en-US" sz="1600">
                  <a:solidFill>
                    <a:srgbClr val="000000"/>
                  </a:solidFill>
                  <a:latin typeface="Courier New" panose="02070309020205020404" pitchFamily="49" charset="0"/>
                  <a:cs typeface="Courier New" panose="02070309020205020404" pitchFamily="49" charset="0"/>
                </a:rPr>
                <a:t>Prefix operator</a:t>
              </a:r>
            </a:p>
            <a:p>
              <a:pPr algn="ctr" fontAlgn="base">
                <a:lnSpc>
                  <a:spcPct val="90000"/>
                </a:lnSpc>
                <a:spcAft>
                  <a:spcPct val="0"/>
                </a:spcAft>
              </a:pPr>
              <a:r>
                <a:rPr lang="en-US" altLang="en-US" sz="1600">
                  <a:solidFill>
                    <a:srgbClr val="000000"/>
                  </a:solidFill>
                  <a:latin typeface="Courier New" panose="02070309020205020404" pitchFamily="49" charset="0"/>
                  <a:cs typeface="Courier New" panose="02070309020205020404" pitchFamily="49" charset="0"/>
                </a:rPr>
                <a:t>(!, &amp;, ~, ++, --, …)</a:t>
              </a:r>
            </a:p>
          </p:txBody>
        </p:sp>
        <p:sp>
          <p:nvSpPr>
            <p:cNvPr id="8204" name="Text Box 10">
              <a:extLst>
                <a:ext uri="{FF2B5EF4-FFF2-40B4-BE49-F238E27FC236}">
                  <a16:creationId xmlns:a16="http://schemas.microsoft.com/office/drawing/2014/main" id="{8FAEC017-CA46-58EA-3EBF-AC58ECE4C9CF}"/>
                </a:ext>
              </a:extLst>
            </p:cNvPr>
            <p:cNvSpPr txBox="1">
              <a:spLocks noChangeArrowheads="1"/>
            </p:cNvSpPr>
            <p:nvPr/>
          </p:nvSpPr>
          <p:spPr bwMode="auto">
            <a:xfrm>
              <a:off x="3408" y="3360"/>
              <a:ext cx="1536" cy="353"/>
            </a:xfrm>
            <a:prstGeom prst="rect">
              <a:avLst/>
            </a:prstGeom>
            <a:noFill/>
            <a:ln>
              <a:noFill/>
            </a:ln>
            <a:effectLst/>
            <a:extLst>
              <a:ext uri="{909E8E84-426E-40DD-AFC4-6F175D3DCCD1}">
                <a14:hiddenFill xmlns:a14="http://schemas.microsoft.com/office/drawing/2010/main">
                  <a:solidFill>
                    <a:srgbClr val="EFEFF7"/>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ctr" fontAlgn="base">
                <a:lnSpc>
                  <a:spcPct val="90000"/>
                </a:lnSpc>
                <a:spcAft>
                  <a:spcPct val="0"/>
                </a:spcAft>
              </a:pPr>
              <a:r>
                <a:rPr lang="en-US" altLang="en-US" sz="1600">
                  <a:solidFill>
                    <a:srgbClr val="000000"/>
                  </a:solidFill>
                  <a:latin typeface="Courier New" panose="02070309020205020404" pitchFamily="49" charset="0"/>
                  <a:cs typeface="Courier New" panose="02070309020205020404" pitchFamily="49" charset="0"/>
                </a:rPr>
                <a:t>Postfix operator</a:t>
              </a:r>
            </a:p>
            <a:p>
              <a:pPr algn="ctr" fontAlgn="base">
                <a:lnSpc>
                  <a:spcPct val="90000"/>
                </a:lnSpc>
                <a:spcAft>
                  <a:spcPct val="0"/>
                </a:spcAft>
              </a:pPr>
              <a:r>
                <a:rPr lang="en-US" altLang="en-US" sz="1600">
                  <a:solidFill>
                    <a:srgbClr val="000000"/>
                  </a:solidFill>
                  <a:latin typeface="Courier New" panose="02070309020205020404" pitchFamily="49" charset="0"/>
                  <a:cs typeface="Courier New" panose="02070309020205020404" pitchFamily="49" charset="0"/>
                </a:rPr>
                <a:t>(++, --, …)</a:t>
              </a:r>
            </a:p>
          </p:txBody>
        </p:sp>
        <p:sp>
          <p:nvSpPr>
            <p:cNvPr id="8205" name="Line 11">
              <a:extLst>
                <a:ext uri="{FF2B5EF4-FFF2-40B4-BE49-F238E27FC236}">
                  <a16:creationId xmlns:a16="http://schemas.microsoft.com/office/drawing/2014/main" id="{AC5F7CCF-25BA-36A2-0E7C-9E2727A75B7E}"/>
                </a:ext>
              </a:extLst>
            </p:cNvPr>
            <p:cNvSpPr>
              <a:spLocks noChangeShapeType="1"/>
            </p:cNvSpPr>
            <p:nvPr/>
          </p:nvSpPr>
          <p:spPr bwMode="auto">
            <a:xfrm flipH="1">
              <a:off x="2880" y="3024"/>
              <a:ext cx="57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sp>
          <p:nvSpPr>
            <p:cNvPr id="8206" name="Line 12">
              <a:extLst>
                <a:ext uri="{FF2B5EF4-FFF2-40B4-BE49-F238E27FC236}">
                  <a16:creationId xmlns:a16="http://schemas.microsoft.com/office/drawing/2014/main" id="{4588A0E8-EF1F-D746-9C6E-BD2312034677}"/>
                </a:ext>
              </a:extLst>
            </p:cNvPr>
            <p:cNvSpPr>
              <a:spLocks noChangeShapeType="1"/>
            </p:cNvSpPr>
            <p:nvPr/>
          </p:nvSpPr>
          <p:spPr bwMode="auto">
            <a:xfrm>
              <a:off x="3600" y="3024"/>
              <a:ext cx="432"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Footer Placeholder 3">
            <a:extLst>
              <a:ext uri="{FF2B5EF4-FFF2-40B4-BE49-F238E27FC236}">
                <a16:creationId xmlns:a16="http://schemas.microsoft.com/office/drawing/2014/main" id="{D08AFD1F-450A-7843-8529-E20A429E6285}"/>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9218" name="Slide Number Placeholder 4">
            <a:extLst>
              <a:ext uri="{FF2B5EF4-FFF2-40B4-BE49-F238E27FC236}">
                <a16:creationId xmlns:a16="http://schemas.microsoft.com/office/drawing/2014/main" id="{089FD166-9645-1005-A7C9-919B41DD2FA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AE80A032-BF09-43A0-9500-9F750BECC85D}" type="slidenum">
              <a:rPr lang="en-US" altLang="en-US" sz="1200" b="0">
                <a:solidFill>
                  <a:srgbClr val="000000"/>
                </a:solidFill>
                <a:latin typeface="Arial Black" panose="020B0A04020102020204" pitchFamily="34" charset="0"/>
              </a:rPr>
              <a:pPr fontAlgn="base">
                <a:spcBef>
                  <a:spcPct val="0"/>
                </a:spcBef>
                <a:spcAft>
                  <a:spcPct val="0"/>
                </a:spcAft>
              </a:pPr>
              <a:t>147</a:t>
            </a:fld>
            <a:endParaRPr lang="en-US" altLang="en-US" sz="1200" b="0">
              <a:solidFill>
                <a:srgbClr val="000000"/>
              </a:solidFill>
              <a:latin typeface="Arial Black" panose="020B0A04020102020204" pitchFamily="34" charset="0"/>
            </a:endParaRPr>
          </a:p>
        </p:txBody>
      </p:sp>
      <p:sp>
        <p:nvSpPr>
          <p:cNvPr id="9219" name="Rectangle 2">
            <a:extLst>
              <a:ext uri="{FF2B5EF4-FFF2-40B4-BE49-F238E27FC236}">
                <a16:creationId xmlns:a16="http://schemas.microsoft.com/office/drawing/2014/main" id="{8A348C4B-85D3-5E30-0700-FF78AB403396}"/>
              </a:ext>
            </a:extLst>
          </p:cNvPr>
          <p:cNvSpPr>
            <a:spLocks noGrp="1" noChangeArrowheads="1"/>
          </p:cNvSpPr>
          <p:nvPr>
            <p:ph type="title"/>
          </p:nvPr>
        </p:nvSpPr>
        <p:spPr/>
        <p:txBody>
          <a:bodyPr/>
          <a:lstStyle/>
          <a:p>
            <a:pPr eaLnBrk="1" hangingPunct="1"/>
            <a:r>
              <a:rPr lang="en-US" altLang="en-US"/>
              <a:t>Các toán tử của C++.</a:t>
            </a:r>
          </a:p>
        </p:txBody>
      </p:sp>
      <p:sp>
        <p:nvSpPr>
          <p:cNvPr id="79875" name="Rectangle 3">
            <a:extLst>
              <a:ext uri="{FF2B5EF4-FFF2-40B4-BE49-F238E27FC236}">
                <a16:creationId xmlns:a16="http://schemas.microsoft.com/office/drawing/2014/main" id="{F035F629-F0CB-2557-9434-9BD25B37B540}"/>
              </a:ext>
            </a:extLst>
          </p:cNvPr>
          <p:cNvSpPr>
            <a:spLocks noGrp="1" noChangeArrowheads="1"/>
          </p:cNvSpPr>
          <p:nvPr>
            <p:ph type="body" idx="1"/>
          </p:nvPr>
        </p:nvSpPr>
        <p:spPr/>
        <p:txBody>
          <a:bodyPr/>
          <a:lstStyle/>
          <a:p>
            <a:pPr algn="just" eaLnBrk="1" hangingPunct="1"/>
            <a:r>
              <a:rPr lang="en-US" altLang="en-US" sz="2400"/>
              <a:t>Một số toán tử đơn có thể được dùng làm cả toán tử trước và toán tử sau</a:t>
            </a:r>
          </a:p>
          <a:p>
            <a:pPr lvl="1" algn="just" eaLnBrk="1" hangingPunct="1"/>
            <a:r>
              <a:rPr lang="en-US" altLang="en-US" sz="2400"/>
              <a:t>Ví dụ phép tăng ("</a:t>
            </a:r>
            <a:r>
              <a:rPr lang="en-US" altLang="en-US" sz="2400">
                <a:latin typeface="Courier New" panose="02070309020205020404" pitchFamily="49" charset="0"/>
                <a:cs typeface="Courier New" panose="02070309020205020404" pitchFamily="49" charset="0"/>
              </a:rPr>
              <a:t>++</a:t>
            </a:r>
            <a:r>
              <a:rPr lang="en-US" altLang="en-US" sz="2400"/>
              <a:t>") và phép giảm ("</a:t>
            </a:r>
            <a:r>
              <a:rPr lang="en-US" altLang="en-US" sz="2400">
                <a:latin typeface="Courier New" panose="02070309020205020404" pitchFamily="49" charset="0"/>
                <a:cs typeface="Courier New" panose="02070309020205020404" pitchFamily="49" charset="0"/>
              </a:rPr>
              <a:t>--</a:t>
            </a:r>
            <a:r>
              <a:rPr lang="en-US" altLang="en-US" sz="2400"/>
              <a:t>")</a:t>
            </a:r>
          </a:p>
          <a:p>
            <a:pPr algn="just" eaLnBrk="1" hangingPunct="1"/>
            <a:r>
              <a:rPr lang="en-US" altLang="en-US" sz="2400"/>
              <a:t>Một số toán tử có thể được dùng làm cả toán tử đơn và toán tử đôi</a:t>
            </a:r>
          </a:p>
          <a:p>
            <a:pPr lvl="1" algn="just" eaLnBrk="1" hangingPunct="1"/>
            <a:r>
              <a:rPr lang="en-US" altLang="en-US" sz="2400"/>
              <a:t>Ví dụ, "</a:t>
            </a:r>
            <a:r>
              <a:rPr lang="en-US" altLang="en-US" sz="2400">
                <a:latin typeface="Courier New" panose="02070309020205020404" pitchFamily="49" charset="0"/>
                <a:cs typeface="Courier New" panose="02070309020205020404" pitchFamily="49" charset="0"/>
              </a:rPr>
              <a:t>*</a:t>
            </a:r>
            <a:r>
              <a:rPr lang="en-US" altLang="en-US" sz="2400"/>
              <a:t>" là toán tử đơn trong phép truy nhập con trỏ, là toán tử đôi trong phép nhân</a:t>
            </a:r>
          </a:p>
          <a:p>
            <a:pPr algn="just" eaLnBrk="1" hangingPunct="1"/>
            <a:r>
              <a:rPr lang="en-US" altLang="en-US" sz="2400"/>
              <a:t>Toán tử chỉ mục ("</a:t>
            </a:r>
            <a:r>
              <a:rPr lang="en-US" altLang="en-US" sz="2400">
                <a:latin typeface="Courier New" panose="02070309020205020404" pitchFamily="49" charset="0"/>
                <a:cs typeface="Courier New" panose="02070309020205020404" pitchFamily="49" charset="0"/>
              </a:rPr>
              <a:t>[…]</a:t>
            </a:r>
            <a:r>
              <a:rPr lang="en-US" altLang="en-US" sz="2400"/>
              <a:t>") là toán tử đôi, mặc dù một trong hai toán hạng nằm trong ngoặc</a:t>
            </a:r>
          </a:p>
          <a:p>
            <a:pPr lvl="1" algn="just" eaLnBrk="1" hangingPunct="1"/>
            <a:r>
              <a:rPr lang="en-US" altLang="en-US" sz="2400"/>
              <a:t>Phép lấy chỉ mục có dạng "</a:t>
            </a:r>
            <a:r>
              <a:rPr lang="en-US" altLang="en-US" sz="2400">
                <a:latin typeface="Courier New" panose="02070309020205020404" pitchFamily="49" charset="0"/>
                <a:cs typeface="Courier New" panose="02070309020205020404" pitchFamily="49" charset="0"/>
              </a:rPr>
              <a:t>arg1[arg2]</a:t>
            </a:r>
            <a:r>
              <a:rPr lang="en-US" altLang="en-US" sz="2400"/>
              <a:t>"</a:t>
            </a:r>
          </a:p>
          <a:p>
            <a:pPr algn="just" eaLnBrk="1" hangingPunct="1"/>
            <a:r>
              <a:rPr lang="en-US" altLang="en-US" sz="2400"/>
              <a:t>Các từ khoá "</a:t>
            </a:r>
            <a:r>
              <a:rPr lang="en-US" altLang="en-US" sz="2400">
                <a:latin typeface="Courier New" panose="02070309020205020404" pitchFamily="49" charset="0"/>
                <a:cs typeface="Courier New" panose="02070309020205020404" pitchFamily="49" charset="0"/>
              </a:rPr>
              <a:t>new</a:t>
            </a:r>
            <a:r>
              <a:rPr lang="en-US" altLang="en-US" sz="2400"/>
              <a:t>" và "</a:t>
            </a:r>
            <a:r>
              <a:rPr lang="en-US" altLang="en-US" sz="2400">
                <a:latin typeface="Courier New" panose="02070309020205020404" pitchFamily="49" charset="0"/>
                <a:cs typeface="Courier New" panose="02070309020205020404" pitchFamily="49" charset="0"/>
              </a:rPr>
              <a:t>delete</a:t>
            </a:r>
            <a:r>
              <a:rPr lang="en-US" altLang="en-US" sz="2400"/>
              <a:t>" cũng được coi là toán tử và có thể được định nghĩa lại (overload)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9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Footer Placeholder 3">
            <a:extLst>
              <a:ext uri="{FF2B5EF4-FFF2-40B4-BE49-F238E27FC236}">
                <a16:creationId xmlns:a16="http://schemas.microsoft.com/office/drawing/2014/main" id="{188EE2F3-E35C-CE5B-9915-DE016B289061}"/>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10242" name="Slide Number Placeholder 4">
            <a:extLst>
              <a:ext uri="{FF2B5EF4-FFF2-40B4-BE49-F238E27FC236}">
                <a16:creationId xmlns:a16="http://schemas.microsoft.com/office/drawing/2014/main" id="{50CB12C3-AB02-4371-DDBE-42932213630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537C4980-0674-4998-824A-1A9567F39FFA}" type="slidenum">
              <a:rPr lang="en-US" altLang="en-US" sz="1200" b="0">
                <a:solidFill>
                  <a:srgbClr val="000000"/>
                </a:solidFill>
                <a:latin typeface="Arial Black" panose="020B0A04020102020204" pitchFamily="34" charset="0"/>
              </a:rPr>
              <a:pPr fontAlgn="base">
                <a:spcBef>
                  <a:spcPct val="0"/>
                </a:spcBef>
                <a:spcAft>
                  <a:spcPct val="0"/>
                </a:spcAft>
              </a:pPr>
              <a:t>148</a:t>
            </a:fld>
            <a:endParaRPr lang="en-US" altLang="en-US" sz="1200" b="0">
              <a:solidFill>
                <a:srgbClr val="000000"/>
              </a:solidFill>
              <a:latin typeface="Arial Black" panose="020B0A04020102020204" pitchFamily="34" charset="0"/>
            </a:endParaRPr>
          </a:p>
        </p:txBody>
      </p:sp>
      <p:sp>
        <p:nvSpPr>
          <p:cNvPr id="10243" name="Rectangle 2">
            <a:extLst>
              <a:ext uri="{FF2B5EF4-FFF2-40B4-BE49-F238E27FC236}">
                <a16:creationId xmlns:a16="http://schemas.microsoft.com/office/drawing/2014/main" id="{75464832-6FE0-3E3B-553E-F80CCC613444}"/>
              </a:ext>
            </a:extLst>
          </p:cNvPr>
          <p:cNvSpPr>
            <a:spLocks noGrp="1" noChangeArrowheads="1"/>
          </p:cNvSpPr>
          <p:nvPr>
            <p:ph type="title"/>
          </p:nvPr>
        </p:nvSpPr>
        <p:spPr/>
        <p:txBody>
          <a:bodyPr/>
          <a:lstStyle/>
          <a:p>
            <a:pPr eaLnBrk="1" hangingPunct="1"/>
            <a:r>
              <a:rPr lang="en-US" altLang="en-US"/>
              <a:t>Các toán tử overload được</a:t>
            </a:r>
          </a:p>
        </p:txBody>
      </p:sp>
      <p:sp>
        <p:nvSpPr>
          <p:cNvPr id="10244" name="Rectangle 3">
            <a:extLst>
              <a:ext uri="{FF2B5EF4-FFF2-40B4-BE49-F238E27FC236}">
                <a16:creationId xmlns:a16="http://schemas.microsoft.com/office/drawing/2014/main" id="{655A85A1-B59E-8D2D-704C-F524EEC46874}"/>
              </a:ext>
            </a:extLst>
          </p:cNvPr>
          <p:cNvSpPr>
            <a:spLocks noGrp="1" noChangeArrowheads="1"/>
          </p:cNvSpPr>
          <p:nvPr>
            <p:ph type="body" idx="1"/>
          </p:nvPr>
        </p:nvSpPr>
        <p:spPr/>
        <p:txBody>
          <a:bodyPr/>
          <a:lstStyle/>
          <a:p>
            <a:pPr eaLnBrk="1" hangingPunct="1">
              <a:lnSpc>
                <a:spcPct val="90000"/>
              </a:lnSpc>
            </a:pPr>
            <a:r>
              <a:rPr lang="en-US" altLang="en-US" sz="2400"/>
              <a:t>Phần lớn các toán tử của C++ đều có thể overload được, bao gồm:</a:t>
            </a:r>
          </a:p>
          <a:p>
            <a:pPr eaLnBrk="1" hangingPunct="1">
              <a:lnSpc>
                <a:spcPct val="90000"/>
              </a:lnSpc>
            </a:pPr>
            <a:endParaRPr lang="en-US" altLang="en-US" sz="2400"/>
          </a:p>
          <a:p>
            <a:pPr lvl="1" eaLnBrk="1" hangingPunct="1">
              <a:lnSpc>
                <a:spcPct val="90000"/>
              </a:lnSpc>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			-		*		/		%</a:t>
            </a:r>
          </a:p>
          <a:p>
            <a:pPr lvl="1" eaLnBrk="1" hangingPunct="1">
              <a:lnSpc>
                <a:spcPct val="90000"/>
              </a:lnSpc>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^&amp;		|		!		=		&lt;</a:t>
            </a:r>
          </a:p>
          <a:p>
            <a:pPr lvl="1" eaLnBrk="1" hangingPunct="1">
              <a:lnSpc>
                <a:spcPct val="90000"/>
              </a:lnSpc>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&gt; 		+= 		-= 		*= 		/=</a:t>
            </a:r>
          </a:p>
          <a:p>
            <a:pPr lvl="1" eaLnBrk="1" hangingPunct="1">
              <a:lnSpc>
                <a:spcPct val="90000"/>
              </a:lnSpc>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 	%= 		^= 		&amp;= 		|=</a:t>
            </a:r>
          </a:p>
          <a:p>
            <a:pPr lvl="1" eaLnBrk="1" hangingPunct="1">
              <a:lnSpc>
                <a:spcPct val="90000"/>
              </a:lnSpc>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&gt;&gt;= 	&lt;&lt;= 		== 		!= 		&lt;=</a:t>
            </a:r>
          </a:p>
          <a:p>
            <a:pPr lvl="1" eaLnBrk="1" hangingPunct="1">
              <a:lnSpc>
                <a:spcPct val="90000"/>
              </a:lnSpc>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&gt;= 	&amp;&amp; 		|| 		++ 		--</a:t>
            </a:r>
          </a:p>
          <a:p>
            <a:pPr lvl="1" eaLnBrk="1" hangingPunct="1">
              <a:lnSpc>
                <a:spcPct val="90000"/>
              </a:lnSpc>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 		-&gt; 		-&gt;* 		() 		[]</a:t>
            </a:r>
          </a:p>
          <a:p>
            <a:pPr lvl="1" eaLnBrk="1" hangingPunct="1">
              <a:lnSpc>
                <a:spcPct val="90000"/>
              </a:lnSpc>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new 	delete 	new[] 	delete[]</a:t>
            </a:r>
          </a:p>
          <a:p>
            <a:pPr eaLnBrk="1" hangingPunct="1">
              <a:lnSpc>
                <a:spcPct val="90000"/>
              </a:lnSpc>
              <a:buFont typeface="Wingdings" panose="05000000000000000000" pitchFamily="2" charset="2"/>
              <a:buNone/>
            </a:pPr>
            <a:endParaRPr lang="en-US" altLang="en-US" sz="2400" b="1">
              <a:latin typeface="Courier New" panose="02070309020205020404" pitchFamily="49" charset="0"/>
              <a:cs typeface="Courier New" panose="02070309020205020404" pitchFamily="49"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Footer Placeholder 3">
            <a:extLst>
              <a:ext uri="{FF2B5EF4-FFF2-40B4-BE49-F238E27FC236}">
                <a16:creationId xmlns:a16="http://schemas.microsoft.com/office/drawing/2014/main" id="{DE8A9B6B-E0D8-A213-6649-431B7C29675D}"/>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11266" name="Slide Number Placeholder 4">
            <a:extLst>
              <a:ext uri="{FF2B5EF4-FFF2-40B4-BE49-F238E27FC236}">
                <a16:creationId xmlns:a16="http://schemas.microsoft.com/office/drawing/2014/main" id="{DC9B8EA5-1D61-BB37-8432-3180DA4FB28A}"/>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8EDBBA10-6C18-4C03-AE6A-1893DBEA9EF8}" type="slidenum">
              <a:rPr lang="en-US" altLang="en-US" sz="1200" b="0">
                <a:solidFill>
                  <a:srgbClr val="000000"/>
                </a:solidFill>
                <a:latin typeface="Arial Black" panose="020B0A04020102020204" pitchFamily="34" charset="0"/>
              </a:rPr>
              <a:pPr fontAlgn="base">
                <a:spcBef>
                  <a:spcPct val="0"/>
                </a:spcBef>
                <a:spcAft>
                  <a:spcPct val="0"/>
                </a:spcAft>
              </a:pPr>
              <a:t>149</a:t>
            </a:fld>
            <a:endParaRPr lang="en-US" altLang="en-US" sz="1200" b="0">
              <a:solidFill>
                <a:srgbClr val="000000"/>
              </a:solidFill>
              <a:latin typeface="Arial Black" panose="020B0A04020102020204" pitchFamily="34" charset="0"/>
            </a:endParaRPr>
          </a:p>
        </p:txBody>
      </p:sp>
      <p:sp>
        <p:nvSpPr>
          <p:cNvPr id="11267" name="Rectangle 2">
            <a:extLst>
              <a:ext uri="{FF2B5EF4-FFF2-40B4-BE49-F238E27FC236}">
                <a16:creationId xmlns:a16="http://schemas.microsoft.com/office/drawing/2014/main" id="{46142939-058C-C18E-EB83-ED0A3C619730}"/>
              </a:ext>
            </a:extLst>
          </p:cNvPr>
          <p:cNvSpPr>
            <a:spLocks noGrp="1" noChangeArrowheads="1"/>
          </p:cNvSpPr>
          <p:nvPr>
            <p:ph type="title"/>
          </p:nvPr>
        </p:nvSpPr>
        <p:spPr/>
        <p:txBody>
          <a:bodyPr/>
          <a:lstStyle/>
          <a:p>
            <a:pPr eaLnBrk="1" hangingPunct="1"/>
            <a:r>
              <a:rPr lang="en-US" altLang="en-US" sz="4000"/>
              <a:t>Các toán tử không overload được</a:t>
            </a:r>
          </a:p>
        </p:txBody>
      </p:sp>
      <p:sp>
        <p:nvSpPr>
          <p:cNvPr id="11268" name="Rectangle 3">
            <a:extLst>
              <a:ext uri="{FF2B5EF4-FFF2-40B4-BE49-F238E27FC236}">
                <a16:creationId xmlns:a16="http://schemas.microsoft.com/office/drawing/2014/main" id="{7A11FC39-AA52-1742-A71F-928B5333F129}"/>
              </a:ext>
            </a:extLst>
          </p:cNvPr>
          <p:cNvSpPr>
            <a:spLocks noGrp="1" noChangeArrowheads="1"/>
          </p:cNvSpPr>
          <p:nvPr>
            <p:ph type="body" idx="1"/>
          </p:nvPr>
        </p:nvSpPr>
        <p:spPr/>
        <p:txBody>
          <a:bodyPr/>
          <a:lstStyle/>
          <a:p>
            <a:pPr eaLnBrk="1" hangingPunct="1"/>
            <a:r>
              <a:rPr lang="en-US" altLang="en-US"/>
              <a:t>Các toán tử C++ không cho phép overload</a:t>
            </a:r>
          </a:p>
          <a:p>
            <a:pPr eaLnBrk="1" hangingPunct="1"/>
            <a:endParaRPr lang="en-US" altLang="en-US"/>
          </a:p>
          <a:p>
            <a:pPr lvl="1"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t>
            </a:r>
          </a:p>
          <a:p>
            <a:pPr lvl="1"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 				:?</a:t>
            </a:r>
          </a:p>
          <a:p>
            <a:pPr lvl="1"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typeid 			sizeof</a:t>
            </a:r>
          </a:p>
          <a:p>
            <a:pPr lvl="1"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const_cast 		dynamic_cast</a:t>
            </a:r>
          </a:p>
          <a:p>
            <a:pPr lvl="1" eaLnBrk="1" hangingPunct="1">
              <a:buFont typeface="Wingdings" panose="05000000000000000000" pitchFamily="2" charset="2"/>
              <a:buNone/>
            </a:pPr>
            <a:r>
              <a:rPr lang="en-US" altLang="en-US" b="1">
                <a:latin typeface="Courier New" panose="02070309020205020404" pitchFamily="49" charset="0"/>
                <a:cs typeface="Courier New" panose="02070309020205020404" pitchFamily="49" charset="0"/>
              </a:rPr>
              <a:t>reinterpret_cast 	static_cast</a:t>
            </a:r>
          </a:p>
          <a:p>
            <a:pPr eaLnBrk="1" hangingPunct="1"/>
            <a:endParaRPr lang="en-US" altLang="en-US">
              <a:latin typeface="Courier New" panose="02070309020205020404" pitchFamily="49" charset="0"/>
              <a:cs typeface="Courier New" panose="02070309020205020404" pitchFamily="49"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CAF879F-4526-B07D-10EB-37AF2C70E03F}"/>
              </a:ext>
            </a:extLst>
          </p:cNvPr>
          <p:cNvSpPr>
            <a:spLocks noGrp="1" noChangeArrowheads="1"/>
          </p:cNvSpPr>
          <p:nvPr>
            <p:ph type="title"/>
          </p:nvPr>
        </p:nvSpPr>
        <p:spPr>
          <a:xfrm>
            <a:off x="609600" y="636740"/>
            <a:ext cx="10058400" cy="690563"/>
          </a:xfrm>
        </p:spPr>
        <p:txBody>
          <a:bodyPr/>
          <a:lstStyle/>
          <a:p>
            <a:pPr eaLnBrk="1" hangingPunct="1"/>
            <a:r>
              <a:rPr lang="en-US" altLang="en-US" u="sng"/>
              <a:t>Trừu tượng hóa (Abstraction)</a:t>
            </a:r>
          </a:p>
        </p:txBody>
      </p:sp>
      <p:sp>
        <p:nvSpPr>
          <p:cNvPr id="14339" name="Rectangle 3">
            <a:extLst>
              <a:ext uri="{FF2B5EF4-FFF2-40B4-BE49-F238E27FC236}">
                <a16:creationId xmlns:a16="http://schemas.microsoft.com/office/drawing/2014/main" id="{336BA3E8-BD2D-0516-1E6C-21B07076A8FA}"/>
              </a:ext>
            </a:extLst>
          </p:cNvPr>
          <p:cNvSpPr>
            <a:spLocks noGrp="1" noChangeArrowheads="1"/>
          </p:cNvSpPr>
          <p:nvPr>
            <p:ph type="body" idx="1"/>
          </p:nvPr>
        </p:nvSpPr>
        <p:spPr>
          <a:xfrm>
            <a:off x="609600" y="1595112"/>
            <a:ext cx="8233458" cy="4411662"/>
          </a:xfrm>
        </p:spPr>
        <p:txBody>
          <a:bodyPr/>
          <a:lstStyle/>
          <a:p>
            <a:pPr algn="just" eaLnBrk="1" hangingPunct="1"/>
            <a:r>
              <a:rPr lang="en-US" altLang="en-US"/>
              <a:t>Là sự </a:t>
            </a:r>
            <a:r>
              <a:rPr lang="en-US" altLang="en-US" b="1" u="sng">
                <a:solidFill>
                  <a:srgbClr val="0000FF"/>
                </a:solidFill>
                <a:highlight>
                  <a:srgbClr val="FFFF00"/>
                </a:highlight>
              </a:rPr>
              <a:t>đơn giản hóa</a:t>
            </a:r>
            <a:r>
              <a:rPr lang="en-US" altLang="en-US">
                <a:highlight>
                  <a:srgbClr val="FFFF00"/>
                </a:highlight>
              </a:rPr>
              <a:t>,</a:t>
            </a:r>
            <a:r>
              <a:rPr lang="en-US" altLang="en-US"/>
              <a:t> làm cho vấn đề dễ hiểu, sáng sủa hơn </a:t>
            </a:r>
            <a:r>
              <a:rPr lang="en-US" altLang="en-US" i="1">
                <a:solidFill>
                  <a:srgbClr val="0000FF"/>
                </a:solidFill>
              </a:rPr>
              <a:t>(làm giảm mức độ phức tạp của bài toán)</a:t>
            </a:r>
            <a:r>
              <a:rPr lang="en-US" altLang="en-US"/>
              <a:t> </a:t>
            </a:r>
            <a:r>
              <a:rPr lang="en-US" altLang="en-US" i="1" u="sng">
                <a:solidFill>
                  <a:srgbClr val="FF0000"/>
                </a:solidFill>
              </a:rPr>
              <a:t>(khác với nghĩa đời thường).</a:t>
            </a:r>
          </a:p>
          <a:p>
            <a:pPr lvl="1" algn="just" eaLnBrk="1" hangingPunct="1"/>
            <a:r>
              <a:rPr lang="en-US" altLang="en-US" i="1"/>
              <a:t>Bài toán ngoài thế giới thực: </a:t>
            </a:r>
            <a:r>
              <a:rPr lang="en-US" altLang="en-US"/>
              <a:t>phức tạp, gồ ghề, xấu xí </a:t>
            </a:r>
            <a:r>
              <a:rPr lang="en-US" altLang="en-US">
                <a:sym typeface="Wingdings" panose="05000000000000000000" pitchFamily="2" charset="2"/>
              </a:rPr>
              <a:t> </a:t>
            </a:r>
            <a:r>
              <a:rPr lang="en-US" altLang="en-US" i="1">
                <a:sym typeface="Wingdings" panose="05000000000000000000" pitchFamily="2" charset="2"/>
              </a:rPr>
              <a:t>Mô hình hóa thành vấn đề trong máy tính: </a:t>
            </a:r>
            <a:r>
              <a:rPr lang="en-US" altLang="en-US">
                <a:sym typeface="Wingdings" panose="05000000000000000000" pitchFamily="2" charset="2"/>
              </a:rPr>
              <a:t>cắt gọt, sửa chữa,… thành “vuông vức” (như hình vẽ).</a:t>
            </a:r>
            <a:endParaRPr lang="en-US" altLang="en-US"/>
          </a:p>
          <a:p>
            <a:pPr algn="just" eaLnBrk="1" hangingPunct="1"/>
            <a:r>
              <a:rPr lang="en-US" altLang="en-US" b="1">
                <a:solidFill>
                  <a:srgbClr val="00B050"/>
                </a:solidFill>
              </a:rPr>
              <a:t>Che dấu chi tiết, </a:t>
            </a:r>
            <a:r>
              <a:rPr lang="en-US" altLang="en-US" b="1">
                <a:solidFill>
                  <a:srgbClr val="7030A0"/>
                </a:solidFill>
              </a:rPr>
              <a:t>làm nổi bật cái tổng thể</a:t>
            </a:r>
          </a:p>
        </p:txBody>
      </p:sp>
      <p:pic>
        <p:nvPicPr>
          <p:cNvPr id="27651" name="Picture 5" descr="\begin{figure}&#10;{\centerline{&#10;\psfig {file=FIGS/abstraction1.eps,width=4cm}&#10;}}\end{figure}">
            <a:extLst>
              <a:ext uri="{FF2B5EF4-FFF2-40B4-BE49-F238E27FC236}">
                <a16:creationId xmlns:a16="http://schemas.microsoft.com/office/drawing/2014/main" id="{C1B147BB-EE8A-C1E6-ABF9-95BCF9154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3058" y="1750056"/>
            <a:ext cx="2970835" cy="425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Footer Placeholder 3">
            <a:extLst>
              <a:ext uri="{FF2B5EF4-FFF2-40B4-BE49-F238E27FC236}">
                <a16:creationId xmlns:a16="http://schemas.microsoft.com/office/drawing/2014/main" id="{5DD8C00D-E2EA-94E2-4D6E-856C4595D628}"/>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12290" name="Slide Number Placeholder 4">
            <a:extLst>
              <a:ext uri="{FF2B5EF4-FFF2-40B4-BE49-F238E27FC236}">
                <a16:creationId xmlns:a16="http://schemas.microsoft.com/office/drawing/2014/main" id="{96B32870-6BD9-2906-6E28-633441FB63B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0E6A42B9-81CA-4EB8-8FEC-52E123E1737F}" type="slidenum">
              <a:rPr lang="en-US" altLang="en-US" sz="1200" b="0">
                <a:solidFill>
                  <a:srgbClr val="000000"/>
                </a:solidFill>
                <a:latin typeface="Arial Black" panose="020B0A04020102020204" pitchFamily="34" charset="0"/>
              </a:rPr>
              <a:pPr fontAlgn="base">
                <a:spcBef>
                  <a:spcPct val="0"/>
                </a:spcBef>
                <a:spcAft>
                  <a:spcPct val="0"/>
                </a:spcAft>
              </a:pPr>
              <a:t>150</a:t>
            </a:fld>
            <a:endParaRPr lang="en-US" altLang="en-US" sz="1200" b="0">
              <a:solidFill>
                <a:srgbClr val="000000"/>
              </a:solidFill>
              <a:latin typeface="Arial Black" panose="020B0A04020102020204" pitchFamily="34" charset="0"/>
            </a:endParaRPr>
          </a:p>
        </p:txBody>
      </p:sp>
      <p:sp>
        <p:nvSpPr>
          <p:cNvPr id="12291" name="Rectangle 2">
            <a:extLst>
              <a:ext uri="{FF2B5EF4-FFF2-40B4-BE49-F238E27FC236}">
                <a16:creationId xmlns:a16="http://schemas.microsoft.com/office/drawing/2014/main" id="{5EB49B65-1F3B-07D9-DAB9-AF699BF7F0F4}"/>
              </a:ext>
            </a:extLst>
          </p:cNvPr>
          <p:cNvSpPr>
            <a:spLocks noGrp="1" noChangeArrowheads="1"/>
          </p:cNvSpPr>
          <p:nvPr>
            <p:ph type="title"/>
          </p:nvPr>
        </p:nvSpPr>
        <p:spPr/>
        <p:txBody>
          <a:bodyPr/>
          <a:lstStyle/>
          <a:p>
            <a:pPr eaLnBrk="1" hangingPunct="1"/>
            <a:r>
              <a:rPr lang="en-US" altLang="en-US" sz="4000"/>
              <a:t>Các hạn chế </a:t>
            </a:r>
            <a:br>
              <a:rPr lang="en-US" altLang="en-US" sz="4000"/>
            </a:br>
            <a:r>
              <a:rPr lang="en-US" altLang="en-US" sz="4000"/>
              <a:t>đối với việc overload toán tử</a:t>
            </a:r>
          </a:p>
        </p:txBody>
      </p:sp>
      <p:sp>
        <p:nvSpPr>
          <p:cNvPr id="82947" name="Rectangle 3">
            <a:extLst>
              <a:ext uri="{FF2B5EF4-FFF2-40B4-BE49-F238E27FC236}">
                <a16:creationId xmlns:a16="http://schemas.microsoft.com/office/drawing/2014/main" id="{3E0CD3C7-8821-E4EB-3C89-7D6BFFE9C0A2}"/>
              </a:ext>
            </a:extLst>
          </p:cNvPr>
          <p:cNvSpPr>
            <a:spLocks noGrp="1" noChangeArrowheads="1"/>
          </p:cNvSpPr>
          <p:nvPr>
            <p:ph type="body" idx="1"/>
          </p:nvPr>
        </p:nvSpPr>
        <p:spPr>
          <a:xfrm>
            <a:off x="711200" y="1935162"/>
            <a:ext cx="10871200" cy="4054475"/>
          </a:xfrm>
        </p:spPr>
        <p:txBody>
          <a:bodyPr/>
          <a:lstStyle/>
          <a:p>
            <a:pPr algn="just" eaLnBrk="1" hangingPunct="1"/>
            <a:r>
              <a:rPr lang="en-US" altLang="en-US" sz="2400"/>
              <a:t>Không thể tạo toán tử mới hoặc kết hợp các toán tử có sẵn theo kiểu mà trước đó chưa được định nghĩa</a:t>
            </a:r>
          </a:p>
          <a:p>
            <a:pPr algn="just" eaLnBrk="1" hangingPunct="1"/>
            <a:r>
              <a:rPr lang="en-US" altLang="en-US" sz="2400"/>
              <a:t>Không thể thay đổi thứ tự ưu tiên của các toán tử</a:t>
            </a:r>
          </a:p>
          <a:p>
            <a:pPr algn="just" eaLnBrk="1" hangingPunct="1"/>
            <a:r>
              <a:rPr lang="en-US" altLang="en-US" sz="2400"/>
              <a:t>Không thể tạo cú pháp mới cho toán tử</a:t>
            </a:r>
          </a:p>
          <a:p>
            <a:pPr algn="just" eaLnBrk="1" hangingPunct="1"/>
            <a:r>
              <a:rPr lang="en-US" altLang="en-US" sz="2400"/>
              <a:t>Không thể định nghĩa lại một định nghĩa có sẵn của một toán tử</a:t>
            </a:r>
          </a:p>
          <a:p>
            <a:pPr lvl="1" algn="just" eaLnBrk="1" hangingPunct="1"/>
            <a:r>
              <a:rPr lang="en-US" altLang="en-US" sz="2400"/>
              <a:t>Ví dụ: không thể thay đổi định nghĩa có sẵn của phép ("+") đối với hai số kiểu int</a:t>
            </a:r>
          </a:p>
          <a:p>
            <a:pPr lvl="1" algn="just" eaLnBrk="1" hangingPunct="1"/>
            <a:r>
              <a:rPr lang="en-US" altLang="en-US" sz="2400"/>
              <a:t>Như vậy, khi tạo định nghĩa mới cho một toán tử, ít nhất một trong số các tham số (toán hạng) của toán tử đó phải là một kiểu dữ liệu người dùng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9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29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294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94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9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Footer Placeholder 3">
            <a:extLst>
              <a:ext uri="{FF2B5EF4-FFF2-40B4-BE49-F238E27FC236}">
                <a16:creationId xmlns:a16="http://schemas.microsoft.com/office/drawing/2014/main" id="{DC2D22D8-7F03-AFF9-C147-C1ACA094EB71}"/>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13314" name="Slide Number Placeholder 4">
            <a:extLst>
              <a:ext uri="{FF2B5EF4-FFF2-40B4-BE49-F238E27FC236}">
                <a16:creationId xmlns:a16="http://schemas.microsoft.com/office/drawing/2014/main" id="{95A07A63-89B3-B274-CEF6-9121D2083092}"/>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91614793-02BD-4BD0-BE6F-2A6CED219C71}" type="slidenum">
              <a:rPr lang="en-US" altLang="en-US" sz="1200" b="0">
                <a:solidFill>
                  <a:srgbClr val="000000"/>
                </a:solidFill>
                <a:latin typeface="Arial Black" panose="020B0A04020102020204" pitchFamily="34" charset="0"/>
              </a:rPr>
              <a:pPr fontAlgn="base">
                <a:spcBef>
                  <a:spcPct val="0"/>
                </a:spcBef>
                <a:spcAft>
                  <a:spcPct val="0"/>
                </a:spcAft>
              </a:pPr>
              <a:t>151</a:t>
            </a:fld>
            <a:endParaRPr lang="en-US" altLang="en-US" sz="1200" b="0">
              <a:solidFill>
                <a:srgbClr val="000000"/>
              </a:solidFill>
              <a:latin typeface="Arial Black" panose="020B0A04020102020204" pitchFamily="34" charset="0"/>
            </a:endParaRPr>
          </a:p>
        </p:txBody>
      </p:sp>
      <p:sp>
        <p:nvSpPr>
          <p:cNvPr id="13315" name="Rectangle 2">
            <a:extLst>
              <a:ext uri="{FF2B5EF4-FFF2-40B4-BE49-F238E27FC236}">
                <a16:creationId xmlns:a16="http://schemas.microsoft.com/office/drawing/2014/main" id="{4C708BE2-6F81-AAC5-020F-324EAE583303}"/>
              </a:ext>
            </a:extLst>
          </p:cNvPr>
          <p:cNvSpPr>
            <a:spLocks noGrp="1" noChangeArrowheads="1"/>
          </p:cNvSpPr>
          <p:nvPr>
            <p:ph type="title"/>
          </p:nvPr>
        </p:nvSpPr>
        <p:spPr>
          <a:xfrm>
            <a:off x="1981200" y="457200"/>
            <a:ext cx="8229600" cy="947738"/>
          </a:xfrm>
        </p:spPr>
        <p:txBody>
          <a:bodyPr/>
          <a:lstStyle/>
          <a:p>
            <a:pPr eaLnBrk="1" hangingPunct="1"/>
            <a:r>
              <a:rPr lang="en-US" altLang="en-US"/>
              <a:t>Lưu ý khi định nghĩa lại toán tử</a:t>
            </a:r>
          </a:p>
        </p:txBody>
      </p:sp>
      <p:sp>
        <p:nvSpPr>
          <p:cNvPr id="84995" name="Rectangle 3">
            <a:extLst>
              <a:ext uri="{FF2B5EF4-FFF2-40B4-BE49-F238E27FC236}">
                <a16:creationId xmlns:a16="http://schemas.microsoft.com/office/drawing/2014/main" id="{1557C25C-52C9-D2C4-2AB5-F90F09D240B4}"/>
              </a:ext>
            </a:extLst>
          </p:cNvPr>
          <p:cNvSpPr>
            <a:spLocks noGrp="1" noChangeArrowheads="1"/>
          </p:cNvSpPr>
          <p:nvPr>
            <p:ph type="body" idx="1"/>
          </p:nvPr>
        </p:nvSpPr>
        <p:spPr>
          <a:xfrm>
            <a:off x="395111" y="1578769"/>
            <a:ext cx="11401778" cy="4419600"/>
          </a:xfrm>
        </p:spPr>
        <p:txBody>
          <a:bodyPr/>
          <a:lstStyle/>
          <a:p>
            <a:pPr algn="just" eaLnBrk="1" hangingPunct="1"/>
            <a:r>
              <a:rPr lang="en-US" altLang="en-US" sz="2400"/>
              <a:t>Tôn trọng ý nghĩa của toán tử gốc, cung cấp chức năng mà người dùng mong đợi/chấp nhận</a:t>
            </a:r>
          </a:p>
          <a:p>
            <a:pPr lvl="1" algn="just" eaLnBrk="1" hangingPunct="1"/>
            <a:r>
              <a:rPr lang="en-US" altLang="en-US" sz="2400"/>
              <a:t>không ai nghĩ rằng phép "+" sẽ in kết quả ra màn hình hoặc thực hiện phép chia</a:t>
            </a:r>
          </a:p>
          <a:p>
            <a:pPr lvl="1" algn="just" eaLnBrk="1" hangingPunct="1"/>
            <a:r>
              <a:rPr lang="en-US" altLang="en-US" sz="2400"/>
              <a:t>Sử dụng "+" để nối hai xâu có thể hơi lạ đối với người chỉ quen dùng "+" cho các số, nhưng nó vẫn tuân theo khái niệm chung của phép cộng</a:t>
            </a:r>
          </a:p>
          <a:p>
            <a:pPr algn="just" eaLnBrk="1" hangingPunct="1"/>
            <a:r>
              <a:rPr lang="en-US" altLang="en-US" sz="2400"/>
              <a:t>Nên cho kiểu trả về của toán tử khớp với định nghĩa cho các kiểu cài sẵn</a:t>
            </a:r>
          </a:p>
          <a:p>
            <a:pPr lvl="1" algn="just" eaLnBrk="1" hangingPunct="1"/>
            <a:r>
              <a:rPr lang="en-US" altLang="en-US" sz="2400"/>
              <a:t>không nên trả về giá trị int từ phép so sánh == của mảng số, nên trả về bool</a:t>
            </a:r>
          </a:p>
          <a:p>
            <a:pPr algn="just" eaLnBrk="1" hangingPunct="1"/>
            <a:r>
              <a:rPr lang="en-US" altLang="en-US" sz="2400"/>
              <a:t>Cố gắng tái sử dụng mã nguồn một cách tối đa</a:t>
            </a:r>
          </a:p>
          <a:p>
            <a:pPr lvl="1" algn="just" eaLnBrk="1" hangingPunct="1"/>
            <a:r>
              <a:rPr lang="en-US" altLang="en-US" sz="2400"/>
              <a:t>Ta sẽ thường xuyên định nghĩa các toán tử sử dụng các định nghĩa có sẵn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49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9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Footer Placeholder 3">
            <a:extLst>
              <a:ext uri="{FF2B5EF4-FFF2-40B4-BE49-F238E27FC236}">
                <a16:creationId xmlns:a16="http://schemas.microsoft.com/office/drawing/2014/main" id="{7C248D5C-CFC6-5BAF-6D55-E30AE4700288}"/>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14338" name="Slide Number Placeholder 4">
            <a:extLst>
              <a:ext uri="{FF2B5EF4-FFF2-40B4-BE49-F238E27FC236}">
                <a16:creationId xmlns:a16="http://schemas.microsoft.com/office/drawing/2014/main" id="{D12D42D6-36BC-C07F-F003-0C90E4A9A2C7}"/>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767165BE-2042-4EBA-926E-3DDF7E9B0B6A}" type="slidenum">
              <a:rPr lang="en-US" altLang="en-US" sz="1200" b="0">
                <a:solidFill>
                  <a:srgbClr val="000000"/>
                </a:solidFill>
                <a:latin typeface="Arial Black" panose="020B0A04020102020204" pitchFamily="34" charset="0"/>
              </a:rPr>
              <a:pPr fontAlgn="base">
                <a:spcBef>
                  <a:spcPct val="0"/>
                </a:spcBef>
                <a:spcAft>
                  <a:spcPct val="0"/>
                </a:spcAft>
              </a:pPr>
              <a:t>152</a:t>
            </a:fld>
            <a:endParaRPr lang="en-US" altLang="en-US" sz="1200" b="0">
              <a:solidFill>
                <a:srgbClr val="000000"/>
              </a:solidFill>
              <a:latin typeface="Arial Black" panose="020B0A04020102020204" pitchFamily="34" charset="0"/>
            </a:endParaRPr>
          </a:p>
        </p:txBody>
      </p:sp>
      <p:sp>
        <p:nvSpPr>
          <p:cNvPr id="14339" name="Rectangle 2">
            <a:extLst>
              <a:ext uri="{FF2B5EF4-FFF2-40B4-BE49-F238E27FC236}">
                <a16:creationId xmlns:a16="http://schemas.microsoft.com/office/drawing/2014/main" id="{D921147C-40E7-CF32-6626-C96D93BC7FF7}"/>
              </a:ext>
            </a:extLst>
          </p:cNvPr>
          <p:cNvSpPr>
            <a:spLocks noGrp="1" noChangeArrowheads="1"/>
          </p:cNvSpPr>
          <p:nvPr>
            <p:ph type="title"/>
          </p:nvPr>
        </p:nvSpPr>
        <p:spPr/>
        <p:txBody>
          <a:bodyPr/>
          <a:lstStyle/>
          <a:p>
            <a:pPr eaLnBrk="1" hangingPunct="1"/>
            <a:r>
              <a:rPr lang="en-US" altLang="en-US" sz="4000"/>
              <a:t>Cú pháp của Operator Overloading</a:t>
            </a:r>
          </a:p>
        </p:txBody>
      </p:sp>
      <p:sp>
        <p:nvSpPr>
          <p:cNvPr id="14340" name="Rectangle 3">
            <a:extLst>
              <a:ext uri="{FF2B5EF4-FFF2-40B4-BE49-F238E27FC236}">
                <a16:creationId xmlns:a16="http://schemas.microsoft.com/office/drawing/2014/main" id="{B8CF56E8-2941-758C-CC7A-7D786E5A2135}"/>
              </a:ext>
            </a:extLst>
          </p:cNvPr>
          <p:cNvSpPr>
            <a:spLocks noGrp="1" noChangeArrowheads="1"/>
          </p:cNvSpPr>
          <p:nvPr>
            <p:ph type="body" idx="1"/>
          </p:nvPr>
        </p:nvSpPr>
        <p:spPr>
          <a:xfrm>
            <a:off x="818445" y="4406433"/>
            <a:ext cx="10555110" cy="1946275"/>
          </a:xfrm>
        </p:spPr>
        <p:txBody>
          <a:bodyPr/>
          <a:lstStyle/>
          <a:p>
            <a:pPr eaLnBrk="1" hangingPunct="1"/>
            <a:r>
              <a:rPr lang="en-US" altLang="en-US" sz="2800"/>
              <a:t>Ta sẽ sử dụng ví dụ trên:</a:t>
            </a:r>
          </a:p>
          <a:p>
            <a:pPr lvl="1" eaLnBrk="1" hangingPunct="1"/>
            <a:r>
              <a:rPr lang="en-US" altLang="en-US" sz="2400"/>
              <a:t>Đây là lớp bọc ngoài (wrapper class) cho kiểu int</a:t>
            </a:r>
          </a:p>
          <a:p>
            <a:pPr eaLnBrk="1" hangingPunct="1"/>
            <a:r>
              <a:rPr lang="en-US" altLang="en-US" sz="2800"/>
              <a:t>Ta sẽ overload các toán tử để cho phép cộng, trừ, so sánh, … các đối tượng của lớp</a:t>
            </a:r>
          </a:p>
        </p:txBody>
      </p:sp>
      <p:sp>
        <p:nvSpPr>
          <p:cNvPr id="14341" name="Text Box 4">
            <a:extLst>
              <a:ext uri="{FF2B5EF4-FFF2-40B4-BE49-F238E27FC236}">
                <a16:creationId xmlns:a16="http://schemas.microsoft.com/office/drawing/2014/main" id="{BE6C5FDB-5FB9-A391-9DE9-25F972AC42CB}"/>
              </a:ext>
            </a:extLst>
          </p:cNvPr>
          <p:cNvSpPr txBox="1">
            <a:spLocks noChangeArrowheads="1"/>
          </p:cNvSpPr>
          <p:nvPr/>
        </p:nvSpPr>
        <p:spPr bwMode="auto">
          <a:xfrm>
            <a:off x="1981200" y="1447063"/>
            <a:ext cx="5825068" cy="2760756"/>
          </a:xfrm>
          <a:prstGeom prst="rect">
            <a:avLst/>
          </a:prstGeom>
          <a:solidFill>
            <a:srgbClr val="EFEF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class MyNumber {</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public:</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MyNumber(int value = 0);</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~MyNumber();</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private:</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int value;</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Footer Placeholder 3">
            <a:extLst>
              <a:ext uri="{FF2B5EF4-FFF2-40B4-BE49-F238E27FC236}">
                <a16:creationId xmlns:a16="http://schemas.microsoft.com/office/drawing/2014/main" id="{4BE0F2A9-CB4E-2FBA-98C5-BEC416510D7D}"/>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15362" name="Slide Number Placeholder 4">
            <a:extLst>
              <a:ext uri="{FF2B5EF4-FFF2-40B4-BE49-F238E27FC236}">
                <a16:creationId xmlns:a16="http://schemas.microsoft.com/office/drawing/2014/main" id="{A6FC17AA-BF78-7E41-7E71-C77E3AF82852}"/>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3062F848-9E88-4BCE-B63C-63A31ECC4741}" type="slidenum">
              <a:rPr lang="en-US" altLang="en-US" sz="1200" b="0">
                <a:solidFill>
                  <a:srgbClr val="000000"/>
                </a:solidFill>
                <a:latin typeface="Arial Black" panose="020B0A04020102020204" pitchFamily="34" charset="0"/>
              </a:rPr>
              <a:pPr fontAlgn="base">
                <a:spcBef>
                  <a:spcPct val="0"/>
                </a:spcBef>
                <a:spcAft>
                  <a:spcPct val="0"/>
                </a:spcAft>
              </a:pPr>
              <a:t>153</a:t>
            </a:fld>
            <a:endParaRPr lang="en-US" altLang="en-US" sz="1200" b="0">
              <a:solidFill>
                <a:srgbClr val="000000"/>
              </a:solidFill>
              <a:latin typeface="Arial Black" panose="020B0A04020102020204" pitchFamily="34" charset="0"/>
            </a:endParaRPr>
          </a:p>
        </p:txBody>
      </p:sp>
      <p:sp>
        <p:nvSpPr>
          <p:cNvPr id="15363" name="Rectangle 2">
            <a:extLst>
              <a:ext uri="{FF2B5EF4-FFF2-40B4-BE49-F238E27FC236}">
                <a16:creationId xmlns:a16="http://schemas.microsoft.com/office/drawing/2014/main" id="{6F2DF4F9-E32C-DDED-48E1-4A4909B9F639}"/>
              </a:ext>
            </a:extLst>
          </p:cNvPr>
          <p:cNvSpPr>
            <a:spLocks noGrp="1" noChangeArrowheads="1"/>
          </p:cNvSpPr>
          <p:nvPr>
            <p:ph type="title"/>
          </p:nvPr>
        </p:nvSpPr>
        <p:spPr>
          <a:xfrm>
            <a:off x="1981200" y="457200"/>
            <a:ext cx="8229600" cy="947738"/>
          </a:xfrm>
        </p:spPr>
        <p:txBody>
          <a:bodyPr/>
          <a:lstStyle/>
          <a:p>
            <a:pPr eaLnBrk="1" hangingPunct="1"/>
            <a:r>
              <a:rPr lang="en-US" altLang="en-US" sz="4000"/>
              <a:t>Cú pháp của Operator Overloading</a:t>
            </a:r>
          </a:p>
        </p:txBody>
      </p:sp>
      <p:sp>
        <p:nvSpPr>
          <p:cNvPr id="15364" name="Rectangle 3">
            <a:extLst>
              <a:ext uri="{FF2B5EF4-FFF2-40B4-BE49-F238E27FC236}">
                <a16:creationId xmlns:a16="http://schemas.microsoft.com/office/drawing/2014/main" id="{65864FCF-603E-26C3-AD57-9A4D0E1B7B8C}"/>
              </a:ext>
            </a:extLst>
          </p:cNvPr>
          <p:cNvSpPr>
            <a:spLocks noGrp="1" noChangeArrowheads="1"/>
          </p:cNvSpPr>
          <p:nvPr>
            <p:ph type="body" idx="1"/>
          </p:nvPr>
        </p:nvSpPr>
        <p:spPr>
          <a:xfrm>
            <a:off x="295628" y="1295400"/>
            <a:ext cx="11600744" cy="4267200"/>
          </a:xfrm>
        </p:spPr>
        <p:txBody>
          <a:bodyPr/>
          <a:lstStyle/>
          <a:p>
            <a:pPr eaLnBrk="1" hangingPunct="1"/>
            <a:r>
              <a:rPr lang="en-US" altLang="en-US" sz="2400"/>
              <a:t>Khai báo và định nghĩa toán tử thực chất không khác với việc khai báo và định nghĩa nghĩa một loại hàm bất kỳ nào khác</a:t>
            </a:r>
          </a:p>
          <a:p>
            <a:pPr eaLnBrk="1" hangingPunct="1"/>
            <a:r>
              <a:rPr lang="en-US" altLang="en-US" sz="2400"/>
              <a:t>sử dụng tên hàm là "operator@" cho toán tử "@"</a:t>
            </a:r>
          </a:p>
          <a:p>
            <a:pPr lvl="1" eaLnBrk="1" hangingPunct="1"/>
            <a:r>
              <a:rPr lang="en-US" altLang="en-US" sz="2400"/>
              <a:t>để overload phép "+", ta dùng tên hàm "operator+"</a:t>
            </a:r>
          </a:p>
          <a:p>
            <a:pPr eaLnBrk="1" hangingPunct="1"/>
            <a:r>
              <a:rPr lang="en-US" altLang="en-US" sz="2400"/>
              <a:t>Số lượng tham số tại khai báo phụ thuộc hai yếu tố:</a:t>
            </a:r>
          </a:p>
          <a:p>
            <a:pPr lvl="1" eaLnBrk="1" hangingPunct="1"/>
            <a:r>
              <a:rPr lang="en-US" altLang="en-US" sz="2400"/>
              <a:t>Toán tử là toán tử đơn hay đôi</a:t>
            </a:r>
          </a:p>
          <a:p>
            <a:pPr lvl="1" eaLnBrk="1" hangingPunct="1"/>
            <a:r>
              <a:rPr lang="en-US" altLang="en-US" sz="2400"/>
              <a:t>Toán tử được khai báo là hàm toàn cục hay phương thức của lớp</a:t>
            </a:r>
          </a:p>
          <a:p>
            <a:pPr lvl="1" eaLnBrk="1" hangingPunct="1">
              <a:buFont typeface="Wingdings" panose="05000000000000000000" pitchFamily="2" charset="2"/>
              <a:buNone/>
            </a:pPr>
            <a:endParaRPr lang="en-US" altLang="en-US" sz="2400"/>
          </a:p>
          <a:p>
            <a:pPr lvl="1" eaLnBrk="1" hangingPunct="1">
              <a:buFont typeface="Wingdings" panose="05000000000000000000" pitchFamily="2" charset="2"/>
              <a:buNone/>
            </a:pPr>
            <a:r>
              <a:rPr lang="en-US" altLang="en-US" sz="2400" b="1">
                <a:latin typeface="Courier New" panose="02070309020205020404" pitchFamily="49" charset="0"/>
              </a:rPr>
              <a:t>	aa@bb</a:t>
            </a:r>
            <a:r>
              <a:rPr lang="en-US" altLang="en-US" sz="2400"/>
              <a:t> 	</a:t>
            </a:r>
            <a:r>
              <a:rPr lang="en-US" altLang="en-US" sz="2400">
                <a:sym typeface="Wingdings" panose="05000000000000000000" pitchFamily="2" charset="2"/>
              </a:rPr>
              <a:t></a:t>
            </a:r>
            <a:r>
              <a:rPr lang="en-US" altLang="en-US" sz="2400"/>
              <a:t> </a:t>
            </a:r>
            <a:r>
              <a:rPr lang="en-US" altLang="en-US" sz="2400" b="1">
                <a:latin typeface="Courier New" panose="02070309020205020404" pitchFamily="49" charset="0"/>
              </a:rPr>
              <a:t>aa.operator@(bb)</a:t>
            </a:r>
            <a:r>
              <a:rPr lang="en-US" altLang="en-US" sz="2400"/>
              <a:t>   hoặc  </a:t>
            </a:r>
            <a:r>
              <a:rPr lang="en-US" altLang="en-US" sz="2400" b="1">
                <a:latin typeface="Courier New" panose="02070309020205020404" pitchFamily="49" charset="0"/>
              </a:rPr>
              <a:t>operator@(aa,bb)</a:t>
            </a:r>
          </a:p>
          <a:p>
            <a:pPr lvl="1" eaLnBrk="1" hangingPunct="1">
              <a:buFont typeface="Wingdings" panose="05000000000000000000" pitchFamily="2" charset="2"/>
              <a:buNone/>
            </a:pPr>
            <a:r>
              <a:rPr lang="en-US" altLang="en-US" sz="2400" b="1">
                <a:latin typeface="Courier New" panose="02070309020205020404" pitchFamily="49" charset="0"/>
              </a:rPr>
              <a:t>	@aa</a:t>
            </a:r>
            <a:r>
              <a:rPr lang="en-US" altLang="en-US" sz="2400"/>
              <a:t>     	</a:t>
            </a:r>
            <a:r>
              <a:rPr lang="en-US" altLang="en-US" sz="2400">
                <a:sym typeface="Wingdings" panose="05000000000000000000" pitchFamily="2" charset="2"/>
              </a:rPr>
              <a:t> </a:t>
            </a:r>
            <a:r>
              <a:rPr lang="en-US" altLang="en-US" sz="2400" b="1">
                <a:latin typeface="Courier New" panose="02070309020205020404" pitchFamily="49" charset="0"/>
              </a:rPr>
              <a:t>aa.operator@( )</a:t>
            </a:r>
            <a:r>
              <a:rPr lang="en-US" altLang="en-US" sz="2400"/>
              <a:t>      hoặc  </a:t>
            </a:r>
            <a:r>
              <a:rPr lang="en-US" altLang="en-US" sz="2400" b="1">
                <a:latin typeface="Courier New" panose="02070309020205020404" pitchFamily="49" charset="0"/>
              </a:rPr>
              <a:t>operator@(aa)</a:t>
            </a:r>
          </a:p>
          <a:p>
            <a:pPr lvl="1" eaLnBrk="1" hangingPunct="1">
              <a:buFont typeface="Wingdings" panose="05000000000000000000" pitchFamily="2" charset="2"/>
              <a:buNone/>
            </a:pPr>
            <a:r>
              <a:rPr lang="en-US" altLang="en-US" sz="2400" b="1">
                <a:latin typeface="Courier New" panose="02070309020205020404" pitchFamily="49" charset="0"/>
              </a:rPr>
              <a:t>	aa@</a:t>
            </a:r>
            <a:r>
              <a:rPr lang="en-US" altLang="en-US" sz="2400"/>
              <a:t>     	</a:t>
            </a:r>
            <a:r>
              <a:rPr lang="en-US" altLang="en-US" sz="2400">
                <a:sym typeface="Wingdings" panose="05000000000000000000" pitchFamily="2" charset="2"/>
              </a:rPr>
              <a:t> </a:t>
            </a:r>
            <a:r>
              <a:rPr lang="en-US" altLang="en-US" sz="2400" b="1">
                <a:latin typeface="Courier New" panose="02070309020205020404" pitchFamily="49" charset="0"/>
              </a:rPr>
              <a:t>aa.operator@(int) </a:t>
            </a:r>
            <a:r>
              <a:rPr lang="en-US" altLang="en-US" sz="2400"/>
              <a:t>hoặc </a:t>
            </a:r>
            <a:r>
              <a:rPr lang="en-US" altLang="en-US" sz="2400" b="1">
                <a:latin typeface="Courier New" panose="02070309020205020404" pitchFamily="49" charset="0"/>
              </a:rPr>
              <a:t>operator@(aa,int)</a:t>
            </a:r>
          </a:p>
        </p:txBody>
      </p:sp>
      <p:sp>
        <p:nvSpPr>
          <p:cNvPr id="15365" name="Text Box 6">
            <a:extLst>
              <a:ext uri="{FF2B5EF4-FFF2-40B4-BE49-F238E27FC236}">
                <a16:creationId xmlns:a16="http://schemas.microsoft.com/office/drawing/2014/main" id="{BC1E5E51-E2DE-A0F7-1374-4C87008B2D28}"/>
              </a:ext>
            </a:extLst>
          </p:cNvPr>
          <p:cNvSpPr txBox="1">
            <a:spLocks noChangeArrowheads="1"/>
          </p:cNvSpPr>
          <p:nvPr/>
        </p:nvSpPr>
        <p:spPr bwMode="auto">
          <a:xfrm>
            <a:off x="8735403" y="6243935"/>
            <a:ext cx="2432756" cy="461665"/>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r>
              <a:rPr lang="en-US" altLang="en-US" sz="2400" b="0">
                <a:solidFill>
                  <a:srgbClr val="000000"/>
                </a:solidFill>
              </a:rPr>
              <a:t>là hàm toàn cục</a:t>
            </a:r>
          </a:p>
        </p:txBody>
      </p:sp>
      <p:sp>
        <p:nvSpPr>
          <p:cNvPr id="15366" name="Line 9">
            <a:extLst>
              <a:ext uri="{FF2B5EF4-FFF2-40B4-BE49-F238E27FC236}">
                <a16:creationId xmlns:a16="http://schemas.microsoft.com/office/drawing/2014/main" id="{237ED1E5-9B12-42B1-7B5E-CC14BD65CDF4}"/>
              </a:ext>
            </a:extLst>
          </p:cNvPr>
          <p:cNvSpPr>
            <a:spLocks noChangeShapeType="1"/>
          </p:cNvSpPr>
          <p:nvPr/>
        </p:nvSpPr>
        <p:spPr bwMode="auto">
          <a:xfrm flipH="1" flipV="1">
            <a:off x="8202002" y="6024859"/>
            <a:ext cx="851465"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2400" b="1">
              <a:solidFill>
                <a:srgbClr val="000000"/>
              </a:solidFill>
              <a:latin typeface="Arial" panose="020B0604020202020204" pitchFamily="34" charset="0"/>
              <a:cs typeface="Arial" panose="020B0604020202020204" pitchFamily="34" charset="0"/>
            </a:endParaRPr>
          </a:p>
        </p:txBody>
      </p:sp>
      <p:sp>
        <p:nvSpPr>
          <p:cNvPr id="15367" name="Text Box 10">
            <a:extLst>
              <a:ext uri="{FF2B5EF4-FFF2-40B4-BE49-F238E27FC236}">
                <a16:creationId xmlns:a16="http://schemas.microsoft.com/office/drawing/2014/main" id="{49C59A60-2835-E411-834A-6C90F8908588}"/>
              </a:ext>
            </a:extLst>
          </p:cNvPr>
          <p:cNvSpPr txBox="1">
            <a:spLocks noChangeArrowheads="1"/>
          </p:cNvSpPr>
          <p:nvPr/>
        </p:nvSpPr>
        <p:spPr bwMode="auto">
          <a:xfrm>
            <a:off x="920045" y="6248400"/>
            <a:ext cx="3697109" cy="461665"/>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r>
              <a:rPr lang="en-US" altLang="en-US" sz="2400" b="0">
                <a:solidFill>
                  <a:srgbClr val="000000"/>
                </a:solidFill>
              </a:rPr>
              <a:t>là phương thức của lớp</a:t>
            </a:r>
          </a:p>
        </p:txBody>
      </p:sp>
      <p:sp>
        <p:nvSpPr>
          <p:cNvPr id="15368" name="Line 11">
            <a:extLst>
              <a:ext uri="{FF2B5EF4-FFF2-40B4-BE49-F238E27FC236}">
                <a16:creationId xmlns:a16="http://schemas.microsoft.com/office/drawing/2014/main" id="{547EE499-3716-00BD-2685-70F410FC5CC0}"/>
              </a:ext>
            </a:extLst>
          </p:cNvPr>
          <p:cNvSpPr>
            <a:spLocks noChangeShapeType="1"/>
          </p:cNvSpPr>
          <p:nvPr/>
        </p:nvSpPr>
        <p:spPr bwMode="auto">
          <a:xfrm flipV="1">
            <a:off x="2977446" y="6019799"/>
            <a:ext cx="41079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2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a:extLst>
              <a:ext uri="{FF2B5EF4-FFF2-40B4-BE49-F238E27FC236}">
                <a16:creationId xmlns:a16="http://schemas.microsoft.com/office/drawing/2014/main" id="{29C5B19F-B850-EAE4-D760-6B81EEB7A6A2}"/>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708CBD5B-B62F-4476-855E-25F4350B7529}" type="slidenum">
              <a:rPr lang="en-US" altLang="en-US" sz="1200" b="0">
                <a:solidFill>
                  <a:srgbClr val="000000"/>
                </a:solidFill>
                <a:latin typeface="Arial Black" panose="020B0A04020102020204" pitchFamily="34" charset="0"/>
              </a:rPr>
              <a:pPr fontAlgn="base">
                <a:spcBef>
                  <a:spcPct val="0"/>
                </a:spcBef>
                <a:spcAft>
                  <a:spcPct val="0"/>
                </a:spcAft>
              </a:pPr>
              <a:t>154</a:t>
            </a:fld>
            <a:endParaRPr lang="en-US" altLang="en-US" sz="1200" b="0">
              <a:solidFill>
                <a:srgbClr val="000000"/>
              </a:solidFill>
              <a:latin typeface="Arial Black" panose="020B0A04020102020204" pitchFamily="34" charset="0"/>
            </a:endParaRPr>
          </a:p>
        </p:txBody>
      </p:sp>
      <p:sp>
        <p:nvSpPr>
          <p:cNvPr id="16387" name="Rectangle 2">
            <a:extLst>
              <a:ext uri="{FF2B5EF4-FFF2-40B4-BE49-F238E27FC236}">
                <a16:creationId xmlns:a16="http://schemas.microsoft.com/office/drawing/2014/main" id="{F2E985A0-81EA-F217-0A8E-10B45ED2E7FD}"/>
              </a:ext>
            </a:extLst>
          </p:cNvPr>
          <p:cNvSpPr>
            <a:spLocks noGrp="1" noChangeArrowheads="1"/>
          </p:cNvSpPr>
          <p:nvPr>
            <p:ph type="title"/>
          </p:nvPr>
        </p:nvSpPr>
        <p:spPr/>
        <p:txBody>
          <a:bodyPr/>
          <a:lstStyle/>
          <a:p>
            <a:pPr eaLnBrk="1" hangingPunct="1"/>
            <a:r>
              <a:rPr lang="en-US" altLang="en-US" sz="4000"/>
              <a:t>Cú pháp của Operator Overloading</a:t>
            </a:r>
          </a:p>
        </p:txBody>
      </p:sp>
      <p:sp>
        <p:nvSpPr>
          <p:cNvPr id="88067" name="Rectangle 3">
            <a:extLst>
              <a:ext uri="{FF2B5EF4-FFF2-40B4-BE49-F238E27FC236}">
                <a16:creationId xmlns:a16="http://schemas.microsoft.com/office/drawing/2014/main" id="{1CF26798-6581-24E3-4593-2BD2DBB32EBB}"/>
              </a:ext>
            </a:extLst>
          </p:cNvPr>
          <p:cNvSpPr>
            <a:spLocks noGrp="1" noChangeArrowheads="1"/>
          </p:cNvSpPr>
          <p:nvPr>
            <p:ph type="body" idx="1"/>
          </p:nvPr>
        </p:nvSpPr>
        <p:spPr>
          <a:xfrm>
            <a:off x="609600" y="1495777"/>
            <a:ext cx="10972800" cy="4267200"/>
          </a:xfrm>
        </p:spPr>
        <p:txBody>
          <a:bodyPr/>
          <a:lstStyle/>
          <a:p>
            <a:pPr eaLnBrk="1" hangingPunct="1"/>
            <a:r>
              <a:rPr lang="en-US" altLang="en-US" sz="2400"/>
              <a:t>Ví dụ: Sử dụng toán tử "+" để cộng hai đối tượng </a:t>
            </a:r>
            <a:br>
              <a:rPr lang="en-US" altLang="en-US" sz="2400"/>
            </a:br>
            <a:r>
              <a:rPr lang="en-US" altLang="en-US" sz="2400" b="1">
                <a:latin typeface="Courier New" panose="02070309020205020404" pitchFamily="49" charset="0"/>
              </a:rPr>
              <a:t>MyNumber</a:t>
            </a:r>
            <a:r>
              <a:rPr lang="en-US" altLang="en-US" sz="2400"/>
              <a:t> và trả về kết quả là một</a:t>
            </a:r>
            <a:r>
              <a:rPr lang="en-US" altLang="en-US" sz="2400" b="1">
                <a:latin typeface="Courier New" panose="02070309020205020404" pitchFamily="49" charset="0"/>
              </a:rPr>
              <a:t> MyNumber</a:t>
            </a:r>
          </a:p>
          <a:p>
            <a:pPr eaLnBrk="1" hangingPunct="1"/>
            <a:r>
              <a:rPr lang="en-US" altLang="en-US" sz="2400"/>
              <a:t>Ta có thể khai báo hàm toàn cục sau</a:t>
            </a:r>
            <a:endParaRPr lang="en-US" altLang="en-US" sz="2400">
              <a:latin typeface="Courier New" panose="02070309020205020404" pitchFamily="49" charset="0"/>
              <a:cs typeface="Courier New" panose="02070309020205020404" pitchFamily="49" charset="0"/>
            </a:endParaRPr>
          </a:p>
          <a:p>
            <a:pPr lvl="1" eaLnBrk="1" hangingPunct="1">
              <a:buFont typeface="Wingdings" panose="05000000000000000000" pitchFamily="2" charset="2"/>
              <a:buNone/>
            </a:pPr>
            <a:r>
              <a:rPr lang="en-US" altLang="en-US" sz="2400">
                <a:latin typeface="Courier New" panose="02070309020205020404" pitchFamily="49" charset="0"/>
                <a:cs typeface="Courier New" panose="02070309020205020404" pitchFamily="49" charset="0"/>
              </a:rPr>
              <a:t>const MyNumber operator+(const MyNumber&amp; num1, const MyNumber&amp; num2);</a:t>
            </a:r>
            <a:endParaRPr lang="en-US" altLang="en-US">
              <a:latin typeface="Courier New" panose="02070309020205020404" pitchFamily="49" charset="0"/>
              <a:cs typeface="Courier New" panose="02070309020205020404" pitchFamily="49" charset="0"/>
            </a:endParaRPr>
          </a:p>
          <a:p>
            <a:pPr lvl="1" eaLnBrk="1" hangingPunct="1"/>
            <a:r>
              <a:rPr lang="en-US" altLang="en-US" sz="2400"/>
              <a:t>"</a:t>
            </a:r>
            <a:r>
              <a:rPr lang="en-US" altLang="en-US" sz="2400">
                <a:latin typeface="Courier New" panose="02070309020205020404" pitchFamily="49" charset="0"/>
                <a:cs typeface="Courier New" panose="02070309020205020404" pitchFamily="49" charset="0"/>
              </a:rPr>
              <a:t>x+y</a:t>
            </a:r>
            <a:r>
              <a:rPr lang="en-US" altLang="en-US" sz="2400"/>
              <a:t>" sẽ được hiểu là "</a:t>
            </a:r>
            <a:r>
              <a:rPr lang="en-US" altLang="en-US" sz="2400">
                <a:latin typeface="Courier New" panose="02070309020205020404" pitchFamily="49" charset="0"/>
                <a:cs typeface="Courier New" panose="02070309020205020404" pitchFamily="49" charset="0"/>
              </a:rPr>
              <a:t>operator+(x,y)</a:t>
            </a:r>
            <a:r>
              <a:rPr lang="en-US" altLang="en-US" sz="2400"/>
              <a:t>"</a:t>
            </a:r>
          </a:p>
          <a:p>
            <a:pPr lvl="1" eaLnBrk="1" hangingPunct="1"/>
            <a:r>
              <a:rPr lang="en-US" altLang="en-US" sz="2400"/>
              <a:t>dùng từ khoá const để đảm bảo các toán hạng gốc không bị thay đổi</a:t>
            </a:r>
          </a:p>
          <a:p>
            <a:pPr eaLnBrk="1" hangingPunct="1"/>
            <a:r>
              <a:rPr lang="en-US" altLang="en-US" sz="2400"/>
              <a:t>Hoặc khai báo toán tử dưới dạng thành viên của </a:t>
            </a:r>
            <a:r>
              <a:rPr lang="en-US" altLang="en-US" sz="2400" b="1">
                <a:latin typeface="Courier New" panose="02070309020205020404" pitchFamily="49" charset="0"/>
              </a:rPr>
              <a:t>MyNumber</a:t>
            </a:r>
            <a:r>
              <a:rPr lang="en-US" altLang="en-US" sz="2400"/>
              <a:t>:</a:t>
            </a:r>
            <a:endParaRPr lang="en-US" altLang="en-US" sz="2400">
              <a:latin typeface="Courier New" panose="02070309020205020404" pitchFamily="49" charset="0"/>
              <a:cs typeface="Courier New" panose="02070309020205020404" pitchFamily="49" charset="0"/>
            </a:endParaRPr>
          </a:p>
          <a:p>
            <a:pPr lvl="1" eaLnBrk="1" hangingPunct="1">
              <a:buFont typeface="Wingdings" panose="05000000000000000000" pitchFamily="2" charset="2"/>
              <a:buNone/>
            </a:pPr>
            <a:r>
              <a:rPr lang="en-US" altLang="en-US" sz="2400">
                <a:latin typeface="Courier New" panose="02070309020205020404" pitchFamily="49" charset="0"/>
                <a:cs typeface="Courier New" panose="02070309020205020404" pitchFamily="49" charset="0"/>
              </a:rPr>
              <a:t>const MyNumber operator+(const MyNumber&amp; num) const;</a:t>
            </a:r>
            <a:endParaRPr lang="en-US" altLang="en-US">
              <a:latin typeface="Courier New" panose="02070309020205020404" pitchFamily="49" charset="0"/>
              <a:cs typeface="Courier New" panose="02070309020205020404" pitchFamily="49" charset="0"/>
            </a:endParaRPr>
          </a:p>
          <a:p>
            <a:pPr lvl="1" eaLnBrk="1" hangingPunct="1"/>
            <a:r>
              <a:rPr lang="en-US" altLang="en-US" sz="2400"/>
              <a:t>đối tượng chủ của phương thức được hiểu là toán hạng thứ nhất của toán tử.</a:t>
            </a:r>
          </a:p>
          <a:p>
            <a:pPr lvl="1" eaLnBrk="1" hangingPunct="1"/>
            <a:r>
              <a:rPr lang="en-US" altLang="en-US" sz="2400"/>
              <a:t> "</a:t>
            </a:r>
            <a:r>
              <a:rPr lang="en-US" altLang="en-US" sz="2400">
                <a:latin typeface="Courier New" panose="02070309020205020404" pitchFamily="49" charset="0"/>
                <a:cs typeface="Courier New" panose="02070309020205020404" pitchFamily="49" charset="0"/>
              </a:rPr>
              <a:t>x+y</a:t>
            </a:r>
            <a:r>
              <a:rPr lang="en-US" altLang="en-US" sz="2400"/>
              <a:t>" sẽ được hiểu là "</a:t>
            </a:r>
            <a:r>
              <a:rPr lang="en-US" altLang="en-US" sz="2400">
                <a:latin typeface="Courier New" panose="02070309020205020404" pitchFamily="49" charset="0"/>
                <a:cs typeface="Courier New" panose="02070309020205020404" pitchFamily="49" charset="0"/>
              </a:rPr>
              <a:t>x.operator+(y)</a:t>
            </a:r>
            <a:r>
              <a:rPr lang="en-US" altLang="en-US" sz="2400"/>
              <a:t>"</a:t>
            </a:r>
          </a:p>
        </p:txBody>
      </p:sp>
      <p:sp>
        <p:nvSpPr>
          <p:cNvPr id="16389" name="Text Box 4">
            <a:extLst>
              <a:ext uri="{FF2B5EF4-FFF2-40B4-BE49-F238E27FC236}">
                <a16:creationId xmlns:a16="http://schemas.microsoft.com/office/drawing/2014/main" id="{4793C897-2B74-F586-D6C1-30312F9854EB}"/>
              </a:ext>
            </a:extLst>
          </p:cNvPr>
          <p:cNvSpPr txBox="1">
            <a:spLocks noChangeArrowheads="1"/>
          </p:cNvSpPr>
          <p:nvPr/>
        </p:nvSpPr>
        <p:spPr bwMode="auto">
          <a:xfrm>
            <a:off x="8737600" y="1283816"/>
            <a:ext cx="3011312" cy="1431161"/>
          </a:xfrm>
          <a:prstGeom prst="rect">
            <a:avLst/>
          </a:prstGeom>
          <a:solidFill>
            <a:srgbClr val="EFEF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MyNumber x(5);</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MyNumber y(10);</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a:t>
            </a:r>
          </a:p>
          <a:p>
            <a:pPr fontAlgn="base">
              <a:lnSpc>
                <a:spcPct val="90000"/>
              </a:lnSpc>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z = x + 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806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06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06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0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Footer Placeholder 3">
            <a:extLst>
              <a:ext uri="{FF2B5EF4-FFF2-40B4-BE49-F238E27FC236}">
                <a16:creationId xmlns:a16="http://schemas.microsoft.com/office/drawing/2014/main" id="{8EECA16C-EC31-98BD-4438-8F9784FF4AC0}"/>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17410" name="Slide Number Placeholder 4">
            <a:extLst>
              <a:ext uri="{FF2B5EF4-FFF2-40B4-BE49-F238E27FC236}">
                <a16:creationId xmlns:a16="http://schemas.microsoft.com/office/drawing/2014/main" id="{DCCC58EC-B95B-A508-221B-78E048ABF6FB}"/>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15624FBA-3A78-403C-BFE0-914DE2882A00}" type="slidenum">
              <a:rPr lang="en-US" altLang="en-US" sz="1200" b="0">
                <a:solidFill>
                  <a:srgbClr val="000000"/>
                </a:solidFill>
                <a:latin typeface="Arial Black" panose="020B0A04020102020204" pitchFamily="34" charset="0"/>
              </a:rPr>
              <a:pPr fontAlgn="base">
                <a:spcBef>
                  <a:spcPct val="0"/>
                </a:spcBef>
                <a:spcAft>
                  <a:spcPct val="0"/>
                </a:spcAft>
              </a:pPr>
              <a:t>155</a:t>
            </a:fld>
            <a:endParaRPr lang="en-US" altLang="en-US" sz="1200" b="0">
              <a:solidFill>
                <a:srgbClr val="000000"/>
              </a:solidFill>
              <a:latin typeface="Arial Black" panose="020B0A04020102020204" pitchFamily="34" charset="0"/>
            </a:endParaRPr>
          </a:p>
        </p:txBody>
      </p:sp>
      <p:sp>
        <p:nvSpPr>
          <p:cNvPr id="17411" name="Rectangle 2">
            <a:extLst>
              <a:ext uri="{FF2B5EF4-FFF2-40B4-BE49-F238E27FC236}">
                <a16:creationId xmlns:a16="http://schemas.microsoft.com/office/drawing/2014/main" id="{3E13AA0B-E3E5-8871-ED16-A3A013D8320A}"/>
              </a:ext>
            </a:extLst>
          </p:cNvPr>
          <p:cNvSpPr>
            <a:spLocks noGrp="1" noChangeArrowheads="1"/>
          </p:cNvSpPr>
          <p:nvPr>
            <p:ph type="title"/>
          </p:nvPr>
        </p:nvSpPr>
        <p:spPr/>
        <p:txBody>
          <a:bodyPr/>
          <a:lstStyle/>
          <a:p>
            <a:pPr eaLnBrk="1" hangingPunct="1"/>
            <a:r>
              <a:rPr lang="en-US" altLang="en-US" sz="4000"/>
              <a:t>Cú pháp của Operator Overloading</a:t>
            </a:r>
          </a:p>
        </p:txBody>
      </p:sp>
      <p:sp>
        <p:nvSpPr>
          <p:cNvPr id="17412" name="Rectangle 3">
            <a:extLst>
              <a:ext uri="{FF2B5EF4-FFF2-40B4-BE49-F238E27FC236}">
                <a16:creationId xmlns:a16="http://schemas.microsoft.com/office/drawing/2014/main" id="{3D93EF2B-7FC8-7EFC-BE59-F67CD24E7E0D}"/>
              </a:ext>
            </a:extLst>
          </p:cNvPr>
          <p:cNvSpPr>
            <a:spLocks noGrp="1" noChangeArrowheads="1"/>
          </p:cNvSpPr>
          <p:nvPr>
            <p:ph type="body" idx="1"/>
          </p:nvPr>
        </p:nvSpPr>
        <p:spPr/>
        <p:txBody>
          <a:bodyPr/>
          <a:lstStyle/>
          <a:p>
            <a:pPr algn="just" eaLnBrk="1" hangingPunct="1"/>
            <a:r>
              <a:rPr lang="en-US" altLang="en-US" sz="2400"/>
              <a:t>Sau khi đã khai báo toán tử bị overload (là phương thức hay hàm toàn cục), cú pháp định nghĩa không có gì khó</a:t>
            </a:r>
          </a:p>
          <a:p>
            <a:pPr lvl="1" algn="just" eaLnBrk="1" hangingPunct="1"/>
            <a:r>
              <a:rPr lang="en-US" altLang="en-US" sz="2400"/>
              <a:t>Định nghĩa toán tử dạng phương thức không khác với định nghĩa phương thức bất kỳ khác</a:t>
            </a:r>
          </a:p>
          <a:p>
            <a:pPr lvl="1" algn="just" eaLnBrk="1" hangingPunct="1"/>
            <a:r>
              <a:rPr lang="en-US" altLang="en-US" sz="2400"/>
              <a:t>Định nghĩa toán tử dạng hàm toàn cục không khác với định nghĩa hàm toàn cục bất kỳ khác</a:t>
            </a:r>
          </a:p>
          <a:p>
            <a:pPr algn="just" eaLnBrk="1" hangingPunct="1"/>
            <a:r>
              <a:rPr lang="en-US" altLang="en-US" sz="2400"/>
              <a:t>Tuy nhiên, có một số vấn đề liên quan đến hướng đối tượng (đặc biệt là tính đóng gói) mà ta cần xem xét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oter Placeholder 3">
            <a:extLst>
              <a:ext uri="{FF2B5EF4-FFF2-40B4-BE49-F238E27FC236}">
                <a16:creationId xmlns:a16="http://schemas.microsoft.com/office/drawing/2014/main" id="{01D2BE6E-ECFE-4D9A-A9C6-5576E9452548}"/>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18434" name="Slide Number Placeholder 4">
            <a:extLst>
              <a:ext uri="{FF2B5EF4-FFF2-40B4-BE49-F238E27FC236}">
                <a16:creationId xmlns:a16="http://schemas.microsoft.com/office/drawing/2014/main" id="{4D45C00C-1360-9FB8-95DF-F8E0B25EAF70}"/>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4781A8E6-2C47-4305-9B58-E55D28DC9FF2}" type="slidenum">
              <a:rPr lang="en-US" altLang="en-US" sz="1200" b="0">
                <a:solidFill>
                  <a:srgbClr val="000000"/>
                </a:solidFill>
                <a:latin typeface="Arial Black" panose="020B0A04020102020204" pitchFamily="34" charset="0"/>
              </a:rPr>
              <a:pPr fontAlgn="base">
                <a:spcBef>
                  <a:spcPct val="0"/>
                </a:spcBef>
                <a:spcAft>
                  <a:spcPct val="0"/>
                </a:spcAft>
              </a:pPr>
              <a:t>156</a:t>
            </a:fld>
            <a:endParaRPr lang="en-US" altLang="en-US" sz="1200" b="0">
              <a:solidFill>
                <a:srgbClr val="000000"/>
              </a:solidFill>
              <a:latin typeface="Arial Black" panose="020B0A04020102020204" pitchFamily="34" charset="0"/>
            </a:endParaRPr>
          </a:p>
        </p:txBody>
      </p:sp>
      <p:sp>
        <p:nvSpPr>
          <p:cNvPr id="18435" name="Rectangle 2">
            <a:extLst>
              <a:ext uri="{FF2B5EF4-FFF2-40B4-BE49-F238E27FC236}">
                <a16:creationId xmlns:a16="http://schemas.microsoft.com/office/drawing/2014/main" id="{8608E9D6-34CE-F306-72FB-C6E59FBAAF13}"/>
              </a:ext>
            </a:extLst>
          </p:cNvPr>
          <p:cNvSpPr>
            <a:spLocks noGrp="1" noChangeArrowheads="1"/>
          </p:cNvSpPr>
          <p:nvPr>
            <p:ph type="title"/>
          </p:nvPr>
        </p:nvSpPr>
        <p:spPr/>
        <p:txBody>
          <a:bodyPr/>
          <a:lstStyle/>
          <a:p>
            <a:pPr eaLnBrk="1" hangingPunct="1"/>
            <a:r>
              <a:rPr lang="en-US" altLang="en-US"/>
              <a:t>Toán tử là hàm thành viên</a:t>
            </a:r>
          </a:p>
        </p:txBody>
      </p:sp>
      <p:sp>
        <p:nvSpPr>
          <p:cNvPr id="18436" name="Rectangle 3">
            <a:extLst>
              <a:ext uri="{FF2B5EF4-FFF2-40B4-BE49-F238E27FC236}">
                <a16:creationId xmlns:a16="http://schemas.microsoft.com/office/drawing/2014/main" id="{57560B9F-B4CB-A145-714D-C46081FFA265}"/>
              </a:ext>
            </a:extLst>
          </p:cNvPr>
          <p:cNvSpPr>
            <a:spLocks noGrp="1" noChangeArrowheads="1"/>
          </p:cNvSpPr>
          <p:nvPr>
            <p:ph type="body" idx="1"/>
          </p:nvPr>
        </p:nvSpPr>
        <p:spPr>
          <a:xfrm>
            <a:off x="750710" y="1371600"/>
            <a:ext cx="11441289" cy="4114800"/>
          </a:xfrm>
        </p:spPr>
        <p:txBody>
          <a:bodyPr/>
          <a:lstStyle/>
          <a:p>
            <a:pPr eaLnBrk="1" hangingPunct="1"/>
            <a:r>
              <a:rPr lang="en-US" altLang="en-US" sz="2400"/>
              <a:t>Để bắt đầu, xét định nghĩa toán tử bên trong giới hạn lớp</a:t>
            </a:r>
          </a:p>
          <a:p>
            <a:pPr eaLnBrk="1" hangingPunct="1"/>
            <a:r>
              <a:rPr lang="en-US" altLang="en-US" sz="2400"/>
              <a:t>Ví dụ: định nghĩa phép cộng:</a:t>
            </a:r>
          </a:p>
          <a:p>
            <a:pPr eaLnBrk="1" hangingPunct="1"/>
            <a:endParaRPr lang="en-US" altLang="en-US" sz="2400"/>
          </a:p>
          <a:p>
            <a:pPr eaLnBrk="1" hangingPunct="1"/>
            <a:endParaRPr lang="en-US" altLang="en-US" sz="2400"/>
          </a:p>
          <a:p>
            <a:pPr eaLnBrk="1" hangingPunct="1"/>
            <a:endParaRPr lang="en-US" altLang="en-US" sz="2400"/>
          </a:p>
          <a:p>
            <a:pPr eaLnBrk="1" hangingPunct="1"/>
            <a:endParaRPr lang="en-US" altLang="en-US" sz="2400"/>
          </a:p>
          <a:p>
            <a:pPr lvl="1" eaLnBrk="1" hangingPunct="1"/>
            <a:r>
              <a:rPr lang="en-US" altLang="en-US" sz="2400"/>
              <a:t>Constructor cho </a:t>
            </a:r>
            <a:r>
              <a:rPr lang="en-US" altLang="en-US" sz="2400" b="1">
                <a:latin typeface="Courier New" panose="02070309020205020404" pitchFamily="49" charset="0"/>
              </a:rPr>
              <a:t>MyNumber</a:t>
            </a:r>
            <a:r>
              <a:rPr lang="en-US" altLang="en-US" sz="2400"/>
              <a:t> và định nghĩa có sẵn của phép cộng cho </a:t>
            </a:r>
            <a:r>
              <a:rPr lang="en-US" altLang="en-US" sz="2400" b="1">
                <a:latin typeface="Courier New" panose="02070309020205020404" pitchFamily="49" charset="0"/>
              </a:rPr>
              <a:t>int</a:t>
            </a:r>
            <a:r>
              <a:rPr lang="en-US" altLang="en-US" sz="2400"/>
              <a:t> được tái sử dụng</a:t>
            </a:r>
          </a:p>
          <a:p>
            <a:pPr lvl="1" eaLnBrk="1" hangingPunct="1"/>
            <a:r>
              <a:rPr lang="en-US" altLang="en-US" sz="2400"/>
              <a:t>Tạo một đối tượng </a:t>
            </a:r>
            <a:r>
              <a:rPr lang="en-US" altLang="en-US" sz="2400" b="1">
                <a:latin typeface="Courier New" panose="02070309020205020404" pitchFamily="49" charset="0"/>
              </a:rPr>
              <a:t>MyNumber</a:t>
            </a:r>
            <a:r>
              <a:rPr lang="en-US" altLang="en-US" sz="2400"/>
              <a:t> sử dụng constructor với giá trị là tổng hai giá trị thành viên của các tham số tính bằng phép cộng đã có sẵn cho kiểu </a:t>
            </a:r>
            <a:r>
              <a:rPr lang="en-US" altLang="en-US" sz="2400" b="1">
                <a:latin typeface="Courier New" panose="02070309020205020404" pitchFamily="49" charset="0"/>
              </a:rPr>
              <a:t>int</a:t>
            </a:r>
            <a:r>
              <a:rPr lang="en-US" altLang="en-US" sz="2400"/>
              <a:t>.</a:t>
            </a:r>
          </a:p>
          <a:p>
            <a:pPr eaLnBrk="1" hangingPunct="1"/>
            <a:r>
              <a:rPr lang="en-US" altLang="en-US" sz="2400"/>
              <a:t>Ta sẽ lấy một ví dụ thường gặp khác là phép gán</a:t>
            </a:r>
          </a:p>
        </p:txBody>
      </p:sp>
      <p:sp>
        <p:nvSpPr>
          <p:cNvPr id="18437" name="Text Box 4">
            <a:extLst>
              <a:ext uri="{FF2B5EF4-FFF2-40B4-BE49-F238E27FC236}">
                <a16:creationId xmlns:a16="http://schemas.microsoft.com/office/drawing/2014/main" id="{66C0CEC8-DF37-5A3A-A7C6-05CCB105C564}"/>
              </a:ext>
            </a:extLst>
          </p:cNvPr>
          <p:cNvSpPr txBox="1">
            <a:spLocks noChangeArrowheads="1"/>
          </p:cNvSpPr>
          <p:nvPr/>
        </p:nvSpPr>
        <p:spPr bwMode="auto">
          <a:xfrm>
            <a:off x="1134532" y="2311399"/>
            <a:ext cx="10673644" cy="1569660"/>
          </a:xfrm>
          <a:prstGeom prst="rect">
            <a:avLst/>
          </a:prstGeom>
          <a:solidFill>
            <a:srgbClr val="EFEF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const MyNumber MyNumber::operator+(const MyNumber&amp; num) {</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MyNumber result(this-&gt;value + num.value);</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return result;</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Footer Placeholder 3">
            <a:extLst>
              <a:ext uri="{FF2B5EF4-FFF2-40B4-BE49-F238E27FC236}">
                <a16:creationId xmlns:a16="http://schemas.microsoft.com/office/drawing/2014/main" id="{C676E1DD-51C5-6823-5484-886E4BBCC230}"/>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19458" name="Slide Number Placeholder 4">
            <a:extLst>
              <a:ext uri="{FF2B5EF4-FFF2-40B4-BE49-F238E27FC236}">
                <a16:creationId xmlns:a16="http://schemas.microsoft.com/office/drawing/2014/main" id="{A27194B0-C2D0-BC68-4F25-BCD9BD7ADEF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18D84121-4D56-4E7B-8665-6F490501A46F}" type="slidenum">
              <a:rPr lang="en-US" altLang="en-US" sz="1200" b="0">
                <a:solidFill>
                  <a:srgbClr val="000000"/>
                </a:solidFill>
                <a:latin typeface="Arial Black" panose="020B0A04020102020204" pitchFamily="34" charset="0"/>
              </a:rPr>
              <a:pPr fontAlgn="base">
                <a:spcBef>
                  <a:spcPct val="0"/>
                </a:spcBef>
                <a:spcAft>
                  <a:spcPct val="0"/>
                </a:spcAft>
              </a:pPr>
              <a:t>157</a:t>
            </a:fld>
            <a:endParaRPr lang="en-US" altLang="en-US" sz="1200" b="0">
              <a:solidFill>
                <a:srgbClr val="000000"/>
              </a:solidFill>
              <a:latin typeface="Arial Black" panose="020B0A04020102020204" pitchFamily="34" charset="0"/>
            </a:endParaRPr>
          </a:p>
        </p:txBody>
      </p:sp>
      <p:sp>
        <p:nvSpPr>
          <p:cNvPr id="19459" name="Rectangle 2">
            <a:extLst>
              <a:ext uri="{FF2B5EF4-FFF2-40B4-BE49-F238E27FC236}">
                <a16:creationId xmlns:a16="http://schemas.microsoft.com/office/drawing/2014/main" id="{48E0D051-8D90-CD28-EEDA-598C77946F3A}"/>
              </a:ext>
            </a:extLst>
          </p:cNvPr>
          <p:cNvSpPr>
            <a:spLocks noGrp="1" noChangeArrowheads="1"/>
          </p:cNvSpPr>
          <p:nvPr>
            <p:ph type="title"/>
          </p:nvPr>
        </p:nvSpPr>
        <p:spPr>
          <a:xfrm>
            <a:off x="647700" y="473176"/>
            <a:ext cx="8229600" cy="947738"/>
          </a:xfrm>
        </p:spPr>
        <p:txBody>
          <a:bodyPr/>
          <a:lstStyle/>
          <a:p>
            <a:pPr eaLnBrk="1" hangingPunct="1"/>
            <a:r>
              <a:rPr lang="en-US" altLang="en-US"/>
              <a:t>Phép gán "="</a:t>
            </a:r>
          </a:p>
        </p:txBody>
      </p:sp>
      <p:sp>
        <p:nvSpPr>
          <p:cNvPr id="19460" name="Rectangle 3">
            <a:extLst>
              <a:ext uri="{FF2B5EF4-FFF2-40B4-BE49-F238E27FC236}">
                <a16:creationId xmlns:a16="http://schemas.microsoft.com/office/drawing/2014/main" id="{C8F80126-BB89-0E5E-A228-49431AC86188}"/>
              </a:ext>
            </a:extLst>
          </p:cNvPr>
          <p:cNvSpPr>
            <a:spLocks noGrp="1" noChangeArrowheads="1"/>
          </p:cNvSpPr>
          <p:nvPr>
            <p:ph type="body" idx="1"/>
          </p:nvPr>
        </p:nvSpPr>
        <p:spPr>
          <a:xfrm>
            <a:off x="270933" y="1404938"/>
            <a:ext cx="11650134" cy="4419600"/>
          </a:xfrm>
        </p:spPr>
        <p:txBody>
          <a:bodyPr/>
          <a:lstStyle/>
          <a:p>
            <a:pPr algn="just" eaLnBrk="1" hangingPunct="1"/>
            <a:r>
              <a:rPr lang="en-US" altLang="en-US" sz="2400"/>
              <a:t>Một trong những toán tử hay được overload nhất</a:t>
            </a:r>
          </a:p>
          <a:p>
            <a:pPr lvl="1" algn="just" eaLnBrk="1" hangingPunct="1"/>
            <a:r>
              <a:rPr lang="en-US" altLang="en-US" sz="2400"/>
              <a:t>Cho phép gán cho đối tượng này một giá trị dựa trên một đối tượng khác</a:t>
            </a:r>
          </a:p>
          <a:p>
            <a:pPr lvl="1" algn="just" eaLnBrk="1" hangingPunct="1"/>
            <a:r>
              <a:rPr lang="en-US" altLang="en-US" sz="2400"/>
              <a:t>Copy constructor cũng thực hiện việc tương tự, cho nên, định nghĩa toán tử gán gần như giống hệt định nghĩa của copy constructor</a:t>
            </a:r>
          </a:p>
          <a:p>
            <a:pPr algn="just" eaLnBrk="1" hangingPunct="1"/>
            <a:r>
              <a:rPr lang="en-US" altLang="en-US" sz="2400"/>
              <a:t>Ta có thể khai báo phép gán cho lớp </a:t>
            </a:r>
            <a:r>
              <a:rPr lang="en-US" altLang="en-US" sz="2400" b="1">
                <a:latin typeface="Courier New" panose="02070309020205020404" pitchFamily="49" charset="0"/>
              </a:rPr>
              <a:t>MyNumber</a:t>
            </a:r>
            <a:r>
              <a:rPr lang="en-US" altLang="en-US" sz="2400"/>
              <a:t> như sau:</a:t>
            </a:r>
            <a:endParaRPr lang="en-US" altLang="en-US" sz="2400">
              <a:latin typeface="Courier New" panose="02070309020205020404" pitchFamily="49" charset="0"/>
              <a:cs typeface="Courier New" panose="02070309020205020404" pitchFamily="49" charset="0"/>
            </a:endParaRPr>
          </a:p>
          <a:p>
            <a:pPr lvl="1" algn="just" eaLnBrk="1" hangingPunct="1">
              <a:buFont typeface="Wingdings" panose="05000000000000000000" pitchFamily="2" charset="2"/>
              <a:buNone/>
            </a:pPr>
            <a:r>
              <a:rPr lang="en-US" altLang="en-US" sz="2400" b="1">
                <a:solidFill>
                  <a:schemeClr val="accent5">
                    <a:lumMod val="25000"/>
                  </a:schemeClr>
                </a:solidFill>
                <a:latin typeface="Courier New" panose="02070309020205020404" pitchFamily="49" charset="0"/>
                <a:cs typeface="Courier New" panose="02070309020205020404" pitchFamily="49" charset="0"/>
              </a:rPr>
              <a:t>const MyNumber&amp; operator=(const MyNumber&amp; num);</a:t>
            </a:r>
          </a:p>
          <a:p>
            <a:pPr lvl="1" algn="just" eaLnBrk="1" hangingPunct="1"/>
            <a:r>
              <a:rPr lang="en-US" altLang="en-US" sz="2400"/>
              <a:t>Phép gán nên luôn luôn trả về một tham chiếu tới đối tượng đích (đối tượng được gán trị cho)</a:t>
            </a:r>
          </a:p>
          <a:p>
            <a:pPr lvl="1" algn="just" eaLnBrk="1" hangingPunct="1"/>
            <a:r>
              <a:rPr lang="en-US" altLang="en-US" sz="2400"/>
              <a:t>Tham chiếu được trả về phải là </a:t>
            </a:r>
            <a:r>
              <a:rPr lang="en-US" altLang="en-US" sz="2400" b="1">
                <a:latin typeface="Courier New" panose="02070309020205020404" pitchFamily="49" charset="0"/>
                <a:cs typeface="Courier New" panose="02070309020205020404" pitchFamily="49" charset="0"/>
              </a:rPr>
              <a:t>const</a:t>
            </a:r>
            <a:r>
              <a:rPr lang="en-US" altLang="en-US" sz="2400"/>
              <a:t> để tránh trường hợp </a:t>
            </a:r>
            <a:r>
              <a:rPr lang="en-US" altLang="en-US" sz="2400" b="1">
                <a:latin typeface="Courier New" panose="02070309020205020404" pitchFamily="49" charset="0"/>
                <a:cs typeface="Courier New" panose="02070309020205020404" pitchFamily="49" charset="0"/>
              </a:rPr>
              <a:t>a</a:t>
            </a:r>
            <a:r>
              <a:rPr lang="en-US" altLang="en-US" sz="2400">
                <a:latin typeface="Courier New" panose="02070309020205020404" pitchFamily="49" charset="0"/>
                <a:cs typeface="Courier New" panose="02070309020205020404" pitchFamily="49" charset="0"/>
              </a:rPr>
              <a:t> </a:t>
            </a:r>
            <a:r>
              <a:rPr lang="en-US" altLang="en-US" sz="2400"/>
              <a:t>bị thay đổi bằng lệnh </a:t>
            </a:r>
            <a:r>
              <a:rPr lang="en-US" altLang="en-US" sz="2400" b="1">
                <a:latin typeface="Courier New" panose="02070309020205020404" pitchFamily="49" charset="0"/>
                <a:cs typeface="Courier New" panose="02070309020205020404" pitchFamily="49" charset="0"/>
              </a:rPr>
              <a:t>"(a = b) = c;"</a:t>
            </a:r>
            <a:r>
              <a:rPr lang="en-US" altLang="en-US" sz="2400"/>
              <a:t> (lệnh đó không tương thích với định nghĩa gốc của phép gán)</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Footer Placeholder 3">
            <a:extLst>
              <a:ext uri="{FF2B5EF4-FFF2-40B4-BE49-F238E27FC236}">
                <a16:creationId xmlns:a16="http://schemas.microsoft.com/office/drawing/2014/main" id="{61DFD560-1A86-0F11-2FBB-F7C73CF81FB9}"/>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20482" name="Slide Number Placeholder 4">
            <a:extLst>
              <a:ext uri="{FF2B5EF4-FFF2-40B4-BE49-F238E27FC236}">
                <a16:creationId xmlns:a16="http://schemas.microsoft.com/office/drawing/2014/main" id="{79C16834-4E82-3A42-39BD-3CAC665A63A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66E5605C-13B7-4EC5-88B2-8AA3C0D3F8A0}" type="slidenum">
              <a:rPr lang="en-US" altLang="en-US" sz="1200" b="0">
                <a:solidFill>
                  <a:srgbClr val="000000"/>
                </a:solidFill>
                <a:latin typeface="Arial Black" panose="020B0A04020102020204" pitchFamily="34" charset="0"/>
              </a:rPr>
              <a:pPr fontAlgn="base">
                <a:spcBef>
                  <a:spcPct val="0"/>
                </a:spcBef>
                <a:spcAft>
                  <a:spcPct val="0"/>
                </a:spcAft>
              </a:pPr>
              <a:t>158</a:t>
            </a:fld>
            <a:endParaRPr lang="en-US" altLang="en-US" sz="1200" b="0">
              <a:solidFill>
                <a:srgbClr val="000000"/>
              </a:solidFill>
              <a:latin typeface="Arial Black" panose="020B0A04020102020204" pitchFamily="34" charset="0"/>
            </a:endParaRPr>
          </a:p>
        </p:txBody>
      </p:sp>
      <p:sp>
        <p:nvSpPr>
          <p:cNvPr id="20483" name="Rectangle 2">
            <a:extLst>
              <a:ext uri="{FF2B5EF4-FFF2-40B4-BE49-F238E27FC236}">
                <a16:creationId xmlns:a16="http://schemas.microsoft.com/office/drawing/2014/main" id="{EACBDC81-697E-01E5-90FD-8A51CB3F5145}"/>
              </a:ext>
            </a:extLst>
          </p:cNvPr>
          <p:cNvSpPr>
            <a:spLocks noGrp="1" noChangeArrowheads="1"/>
          </p:cNvSpPr>
          <p:nvPr>
            <p:ph type="title"/>
          </p:nvPr>
        </p:nvSpPr>
        <p:spPr/>
        <p:txBody>
          <a:bodyPr/>
          <a:lstStyle/>
          <a:p>
            <a:pPr eaLnBrk="1" hangingPunct="1"/>
            <a:r>
              <a:rPr lang="en-US" altLang="en-US"/>
              <a:t>Phép gán "="</a:t>
            </a:r>
          </a:p>
        </p:txBody>
      </p:sp>
      <p:sp>
        <p:nvSpPr>
          <p:cNvPr id="20484" name="Rectangle 3">
            <a:extLst>
              <a:ext uri="{FF2B5EF4-FFF2-40B4-BE49-F238E27FC236}">
                <a16:creationId xmlns:a16="http://schemas.microsoft.com/office/drawing/2014/main" id="{08D514AC-EF8D-DE9E-4B4D-C49BCC886D66}"/>
              </a:ext>
            </a:extLst>
          </p:cNvPr>
          <p:cNvSpPr>
            <a:spLocks noGrp="1" noChangeArrowheads="1"/>
          </p:cNvSpPr>
          <p:nvPr>
            <p:ph type="body" idx="1"/>
          </p:nvPr>
        </p:nvSpPr>
        <p:spPr>
          <a:xfrm>
            <a:off x="647700" y="3921125"/>
            <a:ext cx="10934700" cy="2555875"/>
          </a:xfrm>
        </p:spPr>
        <p:txBody>
          <a:bodyPr/>
          <a:lstStyle/>
          <a:p>
            <a:pPr algn="just" eaLnBrk="1" hangingPunct="1"/>
            <a:r>
              <a:rPr lang="en-US" altLang="en-US" sz="2400"/>
              <a:t>Định nghĩa trên có thể dùng cho phép gán</a:t>
            </a:r>
          </a:p>
          <a:p>
            <a:pPr lvl="1" algn="just" eaLnBrk="1" hangingPunct="1"/>
            <a:r>
              <a:rPr lang="en-US" altLang="en-US" sz="2400"/>
              <a:t>Lệnh</a:t>
            </a:r>
            <a:r>
              <a:rPr lang="en-US" altLang="en-US" sz="2400" b="1">
                <a:latin typeface="Courier New" panose="02070309020205020404" pitchFamily="49" charset="0"/>
                <a:cs typeface="Courier New" panose="02070309020205020404" pitchFamily="49" charset="0"/>
              </a:rPr>
              <a:t> if </a:t>
            </a:r>
            <a:r>
              <a:rPr lang="en-US" altLang="en-US" sz="2400"/>
              <a:t>dùng để ngăn chặn các vấn để có thể nảy sinh khi một đối tượng được gán cho chính nó (thí dụ khi sử dụng bộ nhớ động để lưu trữ các thành viên)</a:t>
            </a:r>
          </a:p>
          <a:p>
            <a:pPr lvl="1" algn="just" eaLnBrk="1" hangingPunct="1"/>
            <a:r>
              <a:rPr lang="en-US" altLang="en-US" sz="2400"/>
              <a:t>Ngay cả khi gán một đối tượng cho chính nó là an toàn, lệnh</a:t>
            </a:r>
            <a:r>
              <a:rPr lang="en-US" altLang="en-US" sz="2400" b="1">
                <a:latin typeface="Courier New" panose="02070309020205020404" pitchFamily="49" charset="0"/>
                <a:cs typeface="Courier New" panose="02070309020205020404" pitchFamily="49" charset="0"/>
              </a:rPr>
              <a:t> if </a:t>
            </a:r>
            <a:r>
              <a:rPr lang="en-US" altLang="en-US" sz="2400"/>
              <a:t>trên đảm bảo không thực hiện các công việc thừa khi gán</a:t>
            </a:r>
          </a:p>
        </p:txBody>
      </p:sp>
      <p:sp>
        <p:nvSpPr>
          <p:cNvPr id="20485" name="Text Box 5">
            <a:extLst>
              <a:ext uri="{FF2B5EF4-FFF2-40B4-BE49-F238E27FC236}">
                <a16:creationId xmlns:a16="http://schemas.microsoft.com/office/drawing/2014/main" id="{E73B070E-DAC0-A9DF-6D79-D0A66444DB99}"/>
              </a:ext>
            </a:extLst>
          </p:cNvPr>
          <p:cNvSpPr txBox="1">
            <a:spLocks noChangeArrowheads="1"/>
          </p:cNvSpPr>
          <p:nvPr/>
        </p:nvSpPr>
        <p:spPr bwMode="auto">
          <a:xfrm>
            <a:off x="609601" y="1492201"/>
            <a:ext cx="10972800" cy="2308324"/>
          </a:xfrm>
          <a:prstGeom prst="rect">
            <a:avLst/>
          </a:prstGeom>
          <a:solidFill>
            <a:srgbClr val="EFEF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const MyNumber&amp; MyNumber::operator=(const MyNumber&amp; num) {</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if (this != &amp;num) {</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this-&gt;value = num.value;</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return *this;</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3">
            <a:extLst>
              <a:ext uri="{FF2B5EF4-FFF2-40B4-BE49-F238E27FC236}">
                <a16:creationId xmlns:a16="http://schemas.microsoft.com/office/drawing/2014/main" id="{D6C277EC-D69F-4C50-EC60-2226C9B58CE0}"/>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21506" name="Slide Number Placeholder 4">
            <a:extLst>
              <a:ext uri="{FF2B5EF4-FFF2-40B4-BE49-F238E27FC236}">
                <a16:creationId xmlns:a16="http://schemas.microsoft.com/office/drawing/2014/main" id="{873B8774-087F-14A2-E42B-38A6FC01FA99}"/>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43DA7B20-D263-4720-8978-1A64E9E32989}" type="slidenum">
              <a:rPr lang="en-US" altLang="en-US" sz="1200" b="0">
                <a:solidFill>
                  <a:srgbClr val="000000"/>
                </a:solidFill>
                <a:latin typeface="Arial Black" panose="020B0A04020102020204" pitchFamily="34" charset="0"/>
              </a:rPr>
              <a:pPr fontAlgn="base">
                <a:spcBef>
                  <a:spcPct val="0"/>
                </a:spcBef>
                <a:spcAft>
                  <a:spcPct val="0"/>
                </a:spcAft>
              </a:pPr>
              <a:t>159</a:t>
            </a:fld>
            <a:endParaRPr lang="en-US" altLang="en-US" sz="1200" b="0">
              <a:solidFill>
                <a:srgbClr val="000000"/>
              </a:solidFill>
              <a:latin typeface="Arial Black" panose="020B0A04020102020204" pitchFamily="34" charset="0"/>
            </a:endParaRPr>
          </a:p>
        </p:txBody>
      </p:sp>
      <p:sp>
        <p:nvSpPr>
          <p:cNvPr id="21507" name="Rectangle 2">
            <a:extLst>
              <a:ext uri="{FF2B5EF4-FFF2-40B4-BE49-F238E27FC236}">
                <a16:creationId xmlns:a16="http://schemas.microsoft.com/office/drawing/2014/main" id="{7ADA030C-0058-DEBE-7ECF-FFBE98D52A53}"/>
              </a:ext>
            </a:extLst>
          </p:cNvPr>
          <p:cNvSpPr>
            <a:spLocks noGrp="1" noChangeArrowheads="1"/>
          </p:cNvSpPr>
          <p:nvPr>
            <p:ph type="title"/>
          </p:nvPr>
        </p:nvSpPr>
        <p:spPr/>
        <p:txBody>
          <a:bodyPr/>
          <a:lstStyle/>
          <a:p>
            <a:pPr eaLnBrk="1" hangingPunct="1"/>
            <a:r>
              <a:rPr lang="en-US" altLang="en-US"/>
              <a:t>Phép gán "="</a:t>
            </a:r>
          </a:p>
        </p:txBody>
      </p:sp>
      <p:sp>
        <p:nvSpPr>
          <p:cNvPr id="21508" name="Rectangle 3">
            <a:extLst>
              <a:ext uri="{FF2B5EF4-FFF2-40B4-BE49-F238E27FC236}">
                <a16:creationId xmlns:a16="http://schemas.microsoft.com/office/drawing/2014/main" id="{4E01B998-96B3-30B7-0676-1C76C14E9F69}"/>
              </a:ext>
            </a:extLst>
          </p:cNvPr>
          <p:cNvSpPr>
            <a:spLocks noGrp="1" noChangeArrowheads="1"/>
          </p:cNvSpPr>
          <p:nvPr>
            <p:ph type="body" idx="1"/>
          </p:nvPr>
        </p:nvSpPr>
        <p:spPr/>
        <p:txBody>
          <a:bodyPr/>
          <a:lstStyle/>
          <a:p>
            <a:pPr eaLnBrk="1" hangingPunct="1"/>
            <a:r>
              <a:rPr lang="en-US" altLang="en-US" sz="2400"/>
              <a:t>Khi nói về copy constructor, ta đã biết rằng C++ luôn cung cấp một copy constructor mặc định, nhưng nó chỉ thực hiện sao chép đơn giản (sao chép nông)</a:t>
            </a:r>
          </a:p>
          <a:p>
            <a:pPr eaLnBrk="1" hangingPunct="1"/>
            <a:r>
              <a:rPr lang="en-US" altLang="en-US" sz="2400"/>
              <a:t>Đối với phép gán cũng vậy</a:t>
            </a:r>
          </a:p>
          <a:p>
            <a:pPr eaLnBrk="1" hangingPunct="1"/>
            <a:r>
              <a:rPr lang="en-US" altLang="en-US" sz="2400"/>
              <a:t>Vậy, ta chỉ cần định nghĩa lại phép gán nếu:</a:t>
            </a:r>
          </a:p>
          <a:p>
            <a:pPr lvl="1" eaLnBrk="1" hangingPunct="1"/>
            <a:r>
              <a:rPr lang="en-US" altLang="en-US" sz="2400"/>
              <a:t>Ta cần thực hiện phép gán giữa các đối tượng</a:t>
            </a:r>
          </a:p>
          <a:p>
            <a:pPr lvl="1" eaLnBrk="1" hangingPunct="1"/>
            <a:r>
              <a:rPr lang="en-US" altLang="en-US" sz="2400"/>
              <a:t>Phép gán nông (memberwise assignment) không đủ dùng vì </a:t>
            </a:r>
          </a:p>
          <a:p>
            <a:pPr lvl="2" eaLnBrk="1" hangingPunct="1"/>
            <a:r>
              <a:rPr lang="en-US" altLang="en-US"/>
              <a:t>ta cần sao chép sâu - chẳng hạn sử dụng bộ nhớ động</a:t>
            </a:r>
          </a:p>
          <a:p>
            <a:pPr lvl="2" eaLnBrk="1" hangingPunct="1"/>
            <a:r>
              <a:rPr lang="en-US" altLang="en-US"/>
              <a:t>Khi sao chép đòi hỏi cả tính toán - chẳng hạn gán một số hiệu có giá trị duy nhất hoặc tăng số đếm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CAF879F-4526-B07D-10EB-37AF2C70E03F}"/>
              </a:ext>
            </a:extLst>
          </p:cNvPr>
          <p:cNvSpPr>
            <a:spLocks noGrp="1" noChangeArrowheads="1"/>
          </p:cNvSpPr>
          <p:nvPr>
            <p:ph type="title"/>
          </p:nvPr>
        </p:nvSpPr>
        <p:spPr>
          <a:xfrm>
            <a:off x="609600" y="147954"/>
            <a:ext cx="10058400" cy="690563"/>
          </a:xfrm>
        </p:spPr>
        <p:txBody>
          <a:bodyPr/>
          <a:lstStyle/>
          <a:p>
            <a:pPr eaLnBrk="1" hangingPunct="1"/>
            <a:r>
              <a:rPr lang="en-US" altLang="en-US" u="sng"/>
              <a:t>Trừu tượng hóa (Abstraction)</a:t>
            </a:r>
          </a:p>
        </p:txBody>
      </p:sp>
      <p:sp>
        <p:nvSpPr>
          <p:cNvPr id="14339" name="Rectangle 3">
            <a:extLst>
              <a:ext uri="{FF2B5EF4-FFF2-40B4-BE49-F238E27FC236}">
                <a16:creationId xmlns:a16="http://schemas.microsoft.com/office/drawing/2014/main" id="{336BA3E8-BD2D-0516-1E6C-21B07076A8FA}"/>
              </a:ext>
            </a:extLst>
          </p:cNvPr>
          <p:cNvSpPr>
            <a:spLocks noGrp="1" noChangeArrowheads="1"/>
          </p:cNvSpPr>
          <p:nvPr>
            <p:ph type="body" idx="1"/>
          </p:nvPr>
        </p:nvSpPr>
        <p:spPr>
          <a:xfrm>
            <a:off x="609600" y="1140143"/>
            <a:ext cx="8233458" cy="4411662"/>
          </a:xfrm>
        </p:spPr>
        <p:txBody>
          <a:bodyPr/>
          <a:lstStyle/>
          <a:p>
            <a:pPr algn="just" eaLnBrk="1" hangingPunct="1"/>
            <a:r>
              <a:rPr lang="en-US" altLang="en-US" sz="2800" b="1">
                <a:solidFill>
                  <a:srgbClr val="00B050"/>
                </a:solidFill>
              </a:rPr>
              <a:t>Các loại trừu tượng hóa (2 dạng cắt gọt):</a:t>
            </a:r>
          </a:p>
          <a:p>
            <a:pPr lvl="1" algn="just" eaLnBrk="1" hangingPunct="1">
              <a:buFont typeface="Wingdings" panose="05000000000000000000" pitchFamily="2" charset="2"/>
              <a:buChar char="q"/>
            </a:pPr>
            <a:r>
              <a:rPr lang="en-US" altLang="en-US" sz="2800">
                <a:solidFill>
                  <a:srgbClr val="5134CC"/>
                </a:solidFill>
              </a:rPr>
              <a:t>Trừu tượng hóa dữ liệu</a:t>
            </a:r>
          </a:p>
          <a:p>
            <a:pPr lvl="1" algn="just" eaLnBrk="1" hangingPunct="1"/>
            <a:r>
              <a:rPr lang="en-US" altLang="en-US" sz="2800"/>
              <a:t>Ví dụ: Hệ thống quản lý thông tin sinh viên trường:</a:t>
            </a:r>
          </a:p>
          <a:p>
            <a:pPr lvl="2" algn="just" eaLnBrk="1" hangingPunct="1"/>
            <a:r>
              <a:rPr lang="en-US" altLang="en-US" sz="2800"/>
              <a:t>1 sinh viên: tên, năm sinh, địa chỉ… </a:t>
            </a:r>
            <a:r>
              <a:rPr lang="en-US" altLang="en-US" sz="2800">
                <a:sym typeface="Wingdings" panose="05000000000000000000" pitchFamily="2" charset="2"/>
              </a:rPr>
              <a:t> 1 SV ngoài thế giới thực được mô hình hóa trong không gian máy tính (thế giới ảo).</a:t>
            </a:r>
          </a:p>
          <a:p>
            <a:pPr lvl="2" algn="just" eaLnBrk="1" hangingPunct="1"/>
            <a:r>
              <a:rPr lang="en-US" altLang="en-US" sz="2800">
                <a:sym typeface="Wingdings" panose="05000000000000000000" pitchFamily="2" charset="2"/>
              </a:rPr>
              <a:t>Nếu như lưu quá nhiều thông tin của một sinh viên (Đưa các thông tin dư thừa)  Dữ liệu phức tạp  Xử lý bài toán sẽ rất khó khăn.</a:t>
            </a:r>
          </a:p>
        </p:txBody>
      </p:sp>
      <p:pic>
        <p:nvPicPr>
          <p:cNvPr id="27651" name="Picture 5" descr="\begin{figure}&#10;{\centerline{&#10;\psfig {file=FIGS/abstraction1.eps,width=4cm}&#10;}}\end{figure}">
            <a:extLst>
              <a:ext uri="{FF2B5EF4-FFF2-40B4-BE49-F238E27FC236}">
                <a16:creationId xmlns:a16="http://schemas.microsoft.com/office/drawing/2014/main" id="{C1B147BB-EE8A-C1E6-ABF9-95BCF9154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3058" y="1750056"/>
            <a:ext cx="2970835" cy="425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3696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Footer Placeholder 3">
            <a:extLst>
              <a:ext uri="{FF2B5EF4-FFF2-40B4-BE49-F238E27FC236}">
                <a16:creationId xmlns:a16="http://schemas.microsoft.com/office/drawing/2014/main" id="{191970F0-816E-8959-414F-117B0B05B393}"/>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22530" name="Slide Number Placeholder 4">
            <a:extLst>
              <a:ext uri="{FF2B5EF4-FFF2-40B4-BE49-F238E27FC236}">
                <a16:creationId xmlns:a16="http://schemas.microsoft.com/office/drawing/2014/main" id="{FF6539A0-707B-E70A-87F7-0E83C92A035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6F47C259-CFA0-40E6-9231-0159138D4C56}" type="slidenum">
              <a:rPr lang="en-US" altLang="en-US" sz="1200" b="0">
                <a:solidFill>
                  <a:srgbClr val="000000"/>
                </a:solidFill>
                <a:latin typeface="Arial Black" panose="020B0A04020102020204" pitchFamily="34" charset="0"/>
              </a:rPr>
              <a:pPr fontAlgn="base">
                <a:spcBef>
                  <a:spcPct val="0"/>
                </a:spcBef>
                <a:spcAft>
                  <a:spcPct val="0"/>
                </a:spcAft>
              </a:pPr>
              <a:t>160</a:t>
            </a:fld>
            <a:endParaRPr lang="en-US" altLang="en-US" sz="1200" b="0">
              <a:solidFill>
                <a:srgbClr val="000000"/>
              </a:solidFill>
              <a:latin typeface="Arial Black" panose="020B0A04020102020204" pitchFamily="34" charset="0"/>
            </a:endParaRPr>
          </a:p>
        </p:txBody>
      </p:sp>
      <p:sp>
        <p:nvSpPr>
          <p:cNvPr id="22531" name="Rectangle 2">
            <a:extLst>
              <a:ext uri="{FF2B5EF4-FFF2-40B4-BE49-F238E27FC236}">
                <a16:creationId xmlns:a16="http://schemas.microsoft.com/office/drawing/2014/main" id="{D4DBF959-FF0E-A31B-2EDE-D62C04648FD4}"/>
              </a:ext>
            </a:extLst>
          </p:cNvPr>
          <p:cNvSpPr>
            <a:spLocks noGrp="1" noChangeArrowheads="1"/>
          </p:cNvSpPr>
          <p:nvPr>
            <p:ph type="title"/>
          </p:nvPr>
        </p:nvSpPr>
        <p:spPr/>
        <p:txBody>
          <a:bodyPr/>
          <a:lstStyle/>
          <a:p>
            <a:pPr eaLnBrk="1" hangingPunct="1"/>
            <a:r>
              <a:rPr lang="en-US" altLang="en-US"/>
              <a:t>Toán tử là hàm toàn cục</a:t>
            </a:r>
          </a:p>
        </p:txBody>
      </p:sp>
      <p:sp>
        <p:nvSpPr>
          <p:cNvPr id="22532" name="Rectangle 3">
            <a:extLst>
              <a:ext uri="{FF2B5EF4-FFF2-40B4-BE49-F238E27FC236}">
                <a16:creationId xmlns:a16="http://schemas.microsoft.com/office/drawing/2014/main" id="{EDCE3900-FDBB-FB04-C544-D3087A201B16}"/>
              </a:ext>
            </a:extLst>
          </p:cNvPr>
          <p:cNvSpPr>
            <a:spLocks noGrp="1" noChangeArrowheads="1"/>
          </p:cNvSpPr>
          <p:nvPr>
            <p:ph type="body" idx="1"/>
          </p:nvPr>
        </p:nvSpPr>
        <p:spPr>
          <a:xfrm>
            <a:off x="609599" y="1394178"/>
            <a:ext cx="11367911" cy="4495800"/>
          </a:xfrm>
        </p:spPr>
        <p:txBody>
          <a:bodyPr/>
          <a:lstStyle/>
          <a:p>
            <a:pPr algn="just" eaLnBrk="1" hangingPunct="1"/>
            <a:r>
              <a:rPr lang="en-US" altLang="en-US" sz="2400"/>
              <a:t>Quay lại với ví dụ về phép cộng cho </a:t>
            </a:r>
            <a:r>
              <a:rPr lang="en-US" altLang="en-US" sz="2400" b="1">
                <a:latin typeface="Courier New" panose="02070309020205020404" pitchFamily="49" charset="0"/>
              </a:rPr>
              <a:t>MyNumber</a:t>
            </a:r>
            <a:r>
              <a:rPr lang="en-US" altLang="en-US" sz="2400"/>
              <a:t>, ta có thể khai báo hàm định nghĩa phép cộng tại mức toàn cục:</a:t>
            </a:r>
          </a:p>
          <a:p>
            <a:pPr algn="just" eaLnBrk="1" hangingPunct="1"/>
            <a:endParaRPr lang="en-US" altLang="en-US" sz="2400"/>
          </a:p>
          <a:p>
            <a:pPr algn="just" eaLnBrk="1" hangingPunct="1"/>
            <a:endParaRPr lang="en-US" altLang="en-US" sz="2400"/>
          </a:p>
          <a:p>
            <a:pPr algn="just" eaLnBrk="1" hangingPunct="1"/>
            <a:r>
              <a:rPr lang="en-US" altLang="en-US" sz="2400"/>
              <a:t>Khi đó, ta có thể định nghĩa toán tử đó như sau:</a:t>
            </a:r>
          </a:p>
          <a:p>
            <a:pPr algn="just" eaLnBrk="1" hangingPunct="1"/>
            <a:endParaRPr lang="en-US" altLang="en-US" sz="2400"/>
          </a:p>
          <a:p>
            <a:pPr algn="just" eaLnBrk="1" hangingPunct="1"/>
            <a:endParaRPr lang="en-US" altLang="en-US" sz="2400"/>
          </a:p>
          <a:p>
            <a:pPr algn="just" eaLnBrk="1" hangingPunct="1"/>
            <a:endParaRPr lang="en-US" altLang="en-US" sz="2400"/>
          </a:p>
          <a:p>
            <a:pPr lvl="1" algn="just" eaLnBrk="1" hangingPunct="1"/>
            <a:endParaRPr lang="en-US" altLang="en-US" sz="2400"/>
          </a:p>
          <a:p>
            <a:pPr lvl="1" algn="just" eaLnBrk="1" hangingPunct="1"/>
            <a:endParaRPr lang="en-US" altLang="en-US" sz="2400"/>
          </a:p>
          <a:p>
            <a:pPr lvl="1" algn="just" eaLnBrk="1" hangingPunct="1"/>
            <a:r>
              <a:rPr lang="en-US" altLang="en-US" sz="2400"/>
              <a:t>Ở đây có vấn đề….</a:t>
            </a:r>
          </a:p>
          <a:p>
            <a:pPr algn="just" eaLnBrk="1" hangingPunct="1"/>
            <a:endParaRPr lang="en-US" altLang="en-US" sz="2400"/>
          </a:p>
        </p:txBody>
      </p:sp>
      <p:sp>
        <p:nvSpPr>
          <p:cNvPr id="22533" name="Text Box 4">
            <a:extLst>
              <a:ext uri="{FF2B5EF4-FFF2-40B4-BE49-F238E27FC236}">
                <a16:creationId xmlns:a16="http://schemas.microsoft.com/office/drawing/2014/main" id="{5166341A-A017-91BF-9B08-19A17333EF66}"/>
              </a:ext>
            </a:extLst>
          </p:cNvPr>
          <p:cNvSpPr txBox="1">
            <a:spLocks noChangeArrowheads="1"/>
          </p:cNvSpPr>
          <p:nvPr/>
        </p:nvSpPr>
        <p:spPr bwMode="auto">
          <a:xfrm>
            <a:off x="1478845" y="2205464"/>
            <a:ext cx="9081910" cy="830997"/>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const MyNumber operator+(const MyNumber&amp; num1,</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const MyNumber&amp; num2);</a:t>
            </a:r>
          </a:p>
        </p:txBody>
      </p:sp>
      <p:sp>
        <p:nvSpPr>
          <p:cNvPr id="22534" name="Text Box 5">
            <a:extLst>
              <a:ext uri="{FF2B5EF4-FFF2-40B4-BE49-F238E27FC236}">
                <a16:creationId xmlns:a16="http://schemas.microsoft.com/office/drawing/2014/main" id="{80ED61EF-C348-83F6-2DB0-5CF4BD874ED2}"/>
              </a:ext>
            </a:extLst>
          </p:cNvPr>
          <p:cNvSpPr txBox="1">
            <a:spLocks noChangeArrowheads="1"/>
          </p:cNvSpPr>
          <p:nvPr/>
        </p:nvSpPr>
        <p:spPr bwMode="auto">
          <a:xfrm>
            <a:off x="1560689" y="3642078"/>
            <a:ext cx="9081910" cy="1938992"/>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const MyNumber operator+(const MyNumber&amp; num1,</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const MyNumber&amp; num2) {</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MyNumber result(</a:t>
            </a:r>
            <a:r>
              <a:rPr lang="en-US" altLang="en-US" sz="2400">
                <a:solidFill>
                  <a:srgbClr val="0070C0"/>
                </a:solidFill>
                <a:latin typeface="Courier New" panose="02070309020205020404" pitchFamily="49" charset="0"/>
                <a:cs typeface="Courier New" panose="02070309020205020404" pitchFamily="49" charset="0"/>
              </a:rPr>
              <a:t>num1.value + num2.value</a:t>
            </a:r>
            <a:r>
              <a:rPr lang="en-US" altLang="en-US" sz="2400">
                <a:solidFill>
                  <a:srgbClr val="000000"/>
                </a:solidFill>
                <a:latin typeface="Courier New" panose="02070309020205020404" pitchFamily="49" charset="0"/>
                <a:cs typeface="Courier New" panose="02070309020205020404" pitchFamily="49" charset="0"/>
              </a:rPr>
              <a:t>);</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return result;</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a:t>
            </a:r>
          </a:p>
        </p:txBody>
      </p:sp>
      <p:grpSp>
        <p:nvGrpSpPr>
          <p:cNvPr id="94218" name="Group 10">
            <a:extLst>
              <a:ext uri="{FF2B5EF4-FFF2-40B4-BE49-F238E27FC236}">
                <a16:creationId xmlns:a16="http://schemas.microsoft.com/office/drawing/2014/main" id="{B31A79D8-1039-64F5-143D-2DFCA4FDFCBF}"/>
              </a:ext>
            </a:extLst>
          </p:cNvPr>
          <p:cNvGrpSpPr>
            <a:grpSpLocks/>
          </p:cNvGrpSpPr>
          <p:nvPr/>
        </p:nvGrpSpPr>
        <p:grpSpPr bwMode="auto">
          <a:xfrm>
            <a:off x="5581253" y="4818075"/>
            <a:ext cx="3821906" cy="1182686"/>
            <a:chOff x="2115" y="3164"/>
            <a:chExt cx="1926" cy="745"/>
          </a:xfrm>
        </p:grpSpPr>
        <p:grpSp>
          <p:nvGrpSpPr>
            <p:cNvPr id="22536" name="Group 8">
              <a:extLst>
                <a:ext uri="{FF2B5EF4-FFF2-40B4-BE49-F238E27FC236}">
                  <a16:creationId xmlns:a16="http://schemas.microsoft.com/office/drawing/2014/main" id="{25C2AE3C-4860-7034-F440-AD67E644F12E}"/>
                </a:ext>
              </a:extLst>
            </p:cNvPr>
            <p:cNvGrpSpPr>
              <a:grpSpLocks/>
            </p:cNvGrpSpPr>
            <p:nvPr/>
          </p:nvGrpSpPr>
          <p:grpSpPr bwMode="auto">
            <a:xfrm>
              <a:off x="2115" y="3164"/>
              <a:ext cx="1926" cy="745"/>
              <a:chOff x="3619" y="3600"/>
              <a:chExt cx="1857" cy="580"/>
            </a:xfrm>
          </p:grpSpPr>
          <p:sp>
            <p:nvSpPr>
              <p:cNvPr id="22538" name="Text Box 6">
                <a:extLst>
                  <a:ext uri="{FF2B5EF4-FFF2-40B4-BE49-F238E27FC236}">
                    <a16:creationId xmlns:a16="http://schemas.microsoft.com/office/drawing/2014/main" id="{64EA926D-6F65-6FF6-7360-C9DDCC603B01}"/>
                  </a:ext>
                </a:extLst>
              </p:cNvPr>
              <p:cNvSpPr txBox="1">
                <a:spLocks noChangeArrowheads="1"/>
              </p:cNvSpPr>
              <p:nvPr/>
            </p:nvSpPr>
            <p:spPr bwMode="auto">
              <a:xfrm>
                <a:off x="3619" y="3772"/>
                <a:ext cx="1857" cy="40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r>
                  <a:rPr lang="en-US" altLang="en-US" sz="2400" b="0">
                    <a:solidFill>
                      <a:srgbClr val="000000"/>
                    </a:solidFill>
                  </a:rPr>
                  <a:t>truy nhập các thành viên private </a:t>
                </a:r>
                <a:r>
                  <a:rPr lang="en-US" altLang="en-US" sz="2400">
                    <a:solidFill>
                      <a:srgbClr val="000000"/>
                    </a:solidFill>
                    <a:latin typeface="Courier New" panose="02070309020205020404" pitchFamily="49" charset="0"/>
                  </a:rPr>
                  <a:t>value</a:t>
                </a:r>
              </a:p>
            </p:txBody>
          </p:sp>
          <p:sp>
            <p:nvSpPr>
              <p:cNvPr id="22539" name="Line 7">
                <a:extLst>
                  <a:ext uri="{FF2B5EF4-FFF2-40B4-BE49-F238E27FC236}">
                    <a16:creationId xmlns:a16="http://schemas.microsoft.com/office/drawing/2014/main" id="{648D4B35-8AED-08C4-B099-09C3966742BC}"/>
                  </a:ext>
                </a:extLst>
              </p:cNvPr>
              <p:cNvSpPr>
                <a:spLocks noChangeShapeType="1"/>
              </p:cNvSpPr>
              <p:nvPr/>
            </p:nvSpPr>
            <p:spPr bwMode="auto">
              <a:xfrm flipH="1" flipV="1">
                <a:off x="4080" y="3600"/>
                <a:ext cx="33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sp>
          <p:nvSpPr>
            <p:cNvPr id="22537" name="Line 9">
              <a:extLst>
                <a:ext uri="{FF2B5EF4-FFF2-40B4-BE49-F238E27FC236}">
                  <a16:creationId xmlns:a16="http://schemas.microsoft.com/office/drawing/2014/main" id="{A833A2BD-1945-4771-D288-F184DB57E6A8}"/>
                </a:ext>
              </a:extLst>
            </p:cNvPr>
            <p:cNvSpPr>
              <a:spLocks noChangeShapeType="1"/>
            </p:cNvSpPr>
            <p:nvPr/>
          </p:nvSpPr>
          <p:spPr bwMode="auto">
            <a:xfrm flipV="1">
              <a:off x="2928" y="3168"/>
              <a:ext cx="288"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Footer Placeholder 3">
            <a:extLst>
              <a:ext uri="{FF2B5EF4-FFF2-40B4-BE49-F238E27FC236}">
                <a16:creationId xmlns:a16="http://schemas.microsoft.com/office/drawing/2014/main" id="{AEC110C6-1A6A-7AD8-476D-A5B77272538C}"/>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23554" name="Slide Number Placeholder 4">
            <a:extLst>
              <a:ext uri="{FF2B5EF4-FFF2-40B4-BE49-F238E27FC236}">
                <a16:creationId xmlns:a16="http://schemas.microsoft.com/office/drawing/2014/main" id="{3C5CCED7-D996-7ADA-89B8-41CFE3D8D2D9}"/>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2A7FA611-DAA7-4E00-B7F5-8246C208114B}" type="slidenum">
              <a:rPr lang="en-US" altLang="en-US" sz="1200" b="0">
                <a:solidFill>
                  <a:srgbClr val="000000"/>
                </a:solidFill>
                <a:latin typeface="Arial Black" panose="020B0A04020102020204" pitchFamily="34" charset="0"/>
              </a:rPr>
              <a:pPr fontAlgn="base">
                <a:spcBef>
                  <a:spcPct val="0"/>
                </a:spcBef>
                <a:spcAft>
                  <a:spcPct val="0"/>
                </a:spcAft>
              </a:pPr>
              <a:t>161</a:t>
            </a:fld>
            <a:endParaRPr lang="en-US" altLang="en-US" sz="1200" b="0">
              <a:solidFill>
                <a:srgbClr val="000000"/>
              </a:solidFill>
              <a:latin typeface="Arial Black" panose="020B0A04020102020204" pitchFamily="34" charset="0"/>
            </a:endParaRPr>
          </a:p>
        </p:txBody>
      </p:sp>
      <p:sp>
        <p:nvSpPr>
          <p:cNvPr id="23555" name="Rectangle 2">
            <a:extLst>
              <a:ext uri="{FF2B5EF4-FFF2-40B4-BE49-F238E27FC236}">
                <a16:creationId xmlns:a16="http://schemas.microsoft.com/office/drawing/2014/main" id="{CF33C36F-873C-C96E-8B13-EFB1A8184BB7}"/>
              </a:ext>
            </a:extLst>
          </p:cNvPr>
          <p:cNvSpPr>
            <a:spLocks noGrp="1" noChangeArrowheads="1"/>
          </p:cNvSpPr>
          <p:nvPr>
            <p:ph type="title"/>
          </p:nvPr>
        </p:nvSpPr>
        <p:spPr/>
        <p:txBody>
          <a:bodyPr/>
          <a:lstStyle/>
          <a:p>
            <a:pPr eaLnBrk="1" hangingPunct="1"/>
            <a:r>
              <a:rPr lang="en-US" altLang="en-US"/>
              <a:t>Làm việc với tính đóng gói</a:t>
            </a:r>
          </a:p>
        </p:txBody>
      </p:sp>
      <p:sp>
        <p:nvSpPr>
          <p:cNvPr id="23556" name="Rectangle 3">
            <a:extLst>
              <a:ext uri="{FF2B5EF4-FFF2-40B4-BE49-F238E27FC236}">
                <a16:creationId xmlns:a16="http://schemas.microsoft.com/office/drawing/2014/main" id="{D9D43812-7110-7657-5B4E-D67C14BF1729}"/>
              </a:ext>
            </a:extLst>
          </p:cNvPr>
          <p:cNvSpPr>
            <a:spLocks noGrp="1" noChangeArrowheads="1"/>
          </p:cNvSpPr>
          <p:nvPr>
            <p:ph type="body" idx="1"/>
          </p:nvPr>
        </p:nvSpPr>
        <p:spPr>
          <a:xfrm>
            <a:off x="1220611" y="1676400"/>
            <a:ext cx="9750778" cy="4191000"/>
          </a:xfrm>
        </p:spPr>
        <p:txBody>
          <a:bodyPr/>
          <a:lstStyle/>
          <a:p>
            <a:pPr eaLnBrk="1" hangingPunct="1"/>
            <a:r>
              <a:rPr lang="en-US" altLang="en-US" sz="2800"/>
              <a:t>Rắc rối: hàm toàn cục muốn truy nhập thành viên private của lớp</a:t>
            </a:r>
          </a:p>
          <a:p>
            <a:pPr lvl="1" eaLnBrk="1" hangingPunct="1"/>
            <a:r>
              <a:rPr lang="en-US" altLang="en-US" sz="2400"/>
              <a:t>thông thường: không được quyền</a:t>
            </a:r>
          </a:p>
          <a:p>
            <a:pPr lvl="1" eaLnBrk="1" hangingPunct="1"/>
            <a:r>
              <a:rPr lang="en-US" altLang="en-US" sz="2400"/>
              <a:t>đôi khi bắt buộc phải overload bằng hàm toàn cục</a:t>
            </a:r>
          </a:p>
          <a:p>
            <a:pPr lvl="1" eaLnBrk="1" hangingPunct="1"/>
            <a:r>
              <a:rPr lang="en-US" altLang="en-US" sz="2400"/>
              <a:t>không thể hy sinh tính đóng gói của hướng đối tượng để chuyển các thành viên private thành public</a:t>
            </a:r>
          </a:p>
          <a:p>
            <a:pPr eaLnBrk="1" hangingPunct="1"/>
            <a:r>
              <a:rPr lang="en-US" altLang="en-US" sz="2800"/>
              <a:t>Giải pháp là dạng cuối cùng của quyền truy nhập: </a:t>
            </a:r>
            <a:r>
              <a:rPr lang="en-US" altLang="en-US" sz="2800" b="1">
                <a:latin typeface="Courier New" panose="02070309020205020404" pitchFamily="49" charset="0"/>
                <a:cs typeface="Courier New" panose="02070309020205020404" pitchFamily="49" charset="0"/>
              </a:rPr>
              <a:t>friend</a:t>
            </a:r>
            <a:r>
              <a:rPr lang="en-US" altLang="en-US" sz="2800"/>
              <a:t>  </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Footer Placeholder 3">
            <a:extLst>
              <a:ext uri="{FF2B5EF4-FFF2-40B4-BE49-F238E27FC236}">
                <a16:creationId xmlns:a16="http://schemas.microsoft.com/office/drawing/2014/main" id="{01769875-ADF5-C898-8F07-1711EC8D06BF}"/>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24578" name="Slide Number Placeholder 4">
            <a:extLst>
              <a:ext uri="{FF2B5EF4-FFF2-40B4-BE49-F238E27FC236}">
                <a16:creationId xmlns:a16="http://schemas.microsoft.com/office/drawing/2014/main" id="{9387BC00-26EF-BFDF-7465-F672530AC64A}"/>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34C2A896-F168-46B0-AD56-472BE1C012CE}" type="slidenum">
              <a:rPr lang="en-US" altLang="en-US" sz="1200" b="0">
                <a:solidFill>
                  <a:srgbClr val="000000"/>
                </a:solidFill>
                <a:latin typeface="Arial Black" panose="020B0A04020102020204" pitchFamily="34" charset="0"/>
              </a:rPr>
              <a:pPr fontAlgn="base">
                <a:spcBef>
                  <a:spcPct val="0"/>
                </a:spcBef>
                <a:spcAft>
                  <a:spcPct val="0"/>
                </a:spcAft>
              </a:pPr>
              <a:t>162</a:t>
            </a:fld>
            <a:endParaRPr lang="en-US" altLang="en-US" sz="1200" b="0">
              <a:solidFill>
                <a:srgbClr val="000000"/>
              </a:solidFill>
              <a:latin typeface="Arial Black" panose="020B0A04020102020204" pitchFamily="34" charset="0"/>
            </a:endParaRPr>
          </a:p>
        </p:txBody>
      </p:sp>
      <p:sp>
        <p:nvSpPr>
          <p:cNvPr id="24579" name="Rectangle 2">
            <a:extLst>
              <a:ext uri="{FF2B5EF4-FFF2-40B4-BE49-F238E27FC236}">
                <a16:creationId xmlns:a16="http://schemas.microsoft.com/office/drawing/2014/main" id="{1A1C0CF2-1A41-BE87-D72F-49CE6A5825AF}"/>
              </a:ext>
            </a:extLst>
          </p:cNvPr>
          <p:cNvSpPr>
            <a:spLocks noGrp="1" noChangeArrowheads="1"/>
          </p:cNvSpPr>
          <p:nvPr>
            <p:ph type="title"/>
          </p:nvPr>
        </p:nvSpPr>
        <p:spPr/>
        <p:txBody>
          <a:bodyPr/>
          <a:lstStyle/>
          <a:p>
            <a:pPr eaLnBrk="1" hangingPunct="1"/>
            <a:r>
              <a:rPr lang="en-US" altLang="en-US" b="1">
                <a:latin typeface="Courier New" panose="02070309020205020404" pitchFamily="49" charset="0"/>
                <a:cs typeface="Courier New" panose="02070309020205020404" pitchFamily="49" charset="0"/>
              </a:rPr>
              <a:t>friend</a:t>
            </a:r>
          </a:p>
        </p:txBody>
      </p:sp>
      <p:sp>
        <p:nvSpPr>
          <p:cNvPr id="24580" name="Rectangle 3">
            <a:extLst>
              <a:ext uri="{FF2B5EF4-FFF2-40B4-BE49-F238E27FC236}">
                <a16:creationId xmlns:a16="http://schemas.microsoft.com/office/drawing/2014/main" id="{611FA66A-BF4F-EABD-19D5-58015C109673}"/>
              </a:ext>
            </a:extLst>
          </p:cNvPr>
          <p:cNvSpPr>
            <a:spLocks noGrp="1" noChangeArrowheads="1"/>
          </p:cNvSpPr>
          <p:nvPr>
            <p:ph type="body" idx="1"/>
          </p:nvPr>
        </p:nvSpPr>
        <p:spPr>
          <a:xfrm>
            <a:off x="968022" y="1538112"/>
            <a:ext cx="10255956" cy="4495800"/>
          </a:xfrm>
        </p:spPr>
        <p:txBody>
          <a:bodyPr/>
          <a:lstStyle/>
          <a:p>
            <a:pPr algn="just" eaLnBrk="1" hangingPunct="1"/>
            <a:r>
              <a:rPr lang="en-US" altLang="en-US" sz="2400"/>
              <a:t>Khái niệm </a:t>
            </a:r>
            <a:r>
              <a:rPr lang="en-US" altLang="en-US" sz="2400" b="1">
                <a:latin typeface="Courier New" panose="02070309020205020404" pitchFamily="49" charset="0"/>
                <a:cs typeface="Courier New" panose="02070309020205020404" pitchFamily="49" charset="0"/>
              </a:rPr>
              <a:t>friend</a:t>
            </a:r>
            <a:r>
              <a:rPr lang="en-US" altLang="en-US" sz="2400"/>
              <a:t> cho phép một lớp cấp quyền truy nhập tới các phần nội bộ của lớp đó cho một số cấu trúc được chọn</a:t>
            </a:r>
          </a:p>
          <a:p>
            <a:pPr algn="just" eaLnBrk="1" hangingPunct="1"/>
            <a:r>
              <a:rPr lang="en-US" altLang="en-US" sz="2400"/>
              <a:t>C++ có 3 kiểu </a:t>
            </a:r>
            <a:r>
              <a:rPr lang="en-US" altLang="en-US" sz="2400">
                <a:latin typeface="Courier New" panose="02070309020205020404" pitchFamily="49" charset="0"/>
                <a:cs typeface="Courier New" panose="02070309020205020404" pitchFamily="49" charset="0"/>
              </a:rPr>
              <a:t>friend</a:t>
            </a:r>
          </a:p>
          <a:p>
            <a:pPr lvl="1" algn="just" eaLnBrk="1" hangingPunct="1"/>
            <a:r>
              <a:rPr lang="en-US" altLang="en-US" sz="2400"/>
              <a:t>Hàm </a:t>
            </a:r>
            <a:r>
              <a:rPr lang="en-US" altLang="en-US" sz="2400">
                <a:latin typeface="Courier New" panose="02070309020205020404" pitchFamily="49" charset="0"/>
                <a:cs typeface="Courier New" panose="02070309020205020404" pitchFamily="49" charset="0"/>
              </a:rPr>
              <a:t>friend</a:t>
            </a:r>
            <a:r>
              <a:rPr lang="en-US" altLang="en-US" sz="2400"/>
              <a:t> (trong đó có các toán tử được overload)</a:t>
            </a:r>
          </a:p>
          <a:p>
            <a:pPr lvl="1" algn="just" eaLnBrk="1" hangingPunct="1"/>
            <a:r>
              <a:rPr lang="en-US" altLang="en-US" sz="2400"/>
              <a:t>Lớp </a:t>
            </a:r>
            <a:r>
              <a:rPr lang="en-US" altLang="en-US" sz="2400">
                <a:latin typeface="Courier New" panose="02070309020205020404" pitchFamily="49" charset="0"/>
                <a:cs typeface="Courier New" panose="02070309020205020404" pitchFamily="49" charset="0"/>
              </a:rPr>
              <a:t>friend</a:t>
            </a:r>
          </a:p>
          <a:p>
            <a:pPr lvl="1" algn="just" eaLnBrk="1" hangingPunct="1"/>
            <a:r>
              <a:rPr lang="en-US" altLang="en-US" sz="2400"/>
              <a:t>Phương thức </a:t>
            </a:r>
            <a:r>
              <a:rPr lang="en-US" altLang="en-US" sz="2400">
                <a:latin typeface="Courier New" panose="02070309020205020404" pitchFamily="49" charset="0"/>
                <a:cs typeface="Courier New" panose="02070309020205020404" pitchFamily="49" charset="0"/>
              </a:rPr>
              <a:t>friend</a:t>
            </a:r>
            <a:r>
              <a:rPr lang="en-US" altLang="en-US" sz="2400"/>
              <a:t> (hàm thành viên)</a:t>
            </a:r>
          </a:p>
          <a:p>
            <a:pPr algn="just" eaLnBrk="1" hangingPunct="1"/>
            <a:r>
              <a:rPr lang="en-US" altLang="en-US" sz="2400"/>
              <a:t>Các tính chất của quan hệ </a:t>
            </a:r>
            <a:r>
              <a:rPr lang="en-US" altLang="en-US" sz="2400" b="1">
                <a:latin typeface="Courier New" panose="02070309020205020404" pitchFamily="49" charset="0"/>
                <a:cs typeface="Courier New" panose="02070309020205020404" pitchFamily="49" charset="0"/>
              </a:rPr>
              <a:t>friend</a:t>
            </a:r>
          </a:p>
          <a:p>
            <a:pPr lvl="1" algn="just" eaLnBrk="1" hangingPunct="1"/>
            <a:r>
              <a:rPr lang="en-US" altLang="en-US" sz="2400"/>
              <a:t>Phải được cho, không tự nhận </a:t>
            </a:r>
          </a:p>
          <a:p>
            <a:pPr lvl="1" algn="just" eaLnBrk="1" hangingPunct="1"/>
            <a:r>
              <a:rPr lang="en-US" altLang="en-US" sz="2400"/>
              <a:t>Không đối xứng </a:t>
            </a:r>
          </a:p>
          <a:p>
            <a:pPr lvl="1" algn="just" eaLnBrk="1" hangingPunct="1"/>
            <a:r>
              <a:rPr lang="en-US" altLang="en-US" sz="2400"/>
              <a:t>Không bắc cầu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a:extLst>
              <a:ext uri="{FF2B5EF4-FFF2-40B4-BE49-F238E27FC236}">
                <a16:creationId xmlns:a16="http://schemas.microsoft.com/office/drawing/2014/main" id="{9B501B31-81A3-8A48-3262-BD226356BC71}"/>
              </a:ext>
            </a:extLst>
          </p:cNvPr>
          <p:cNvSpPr txBox="1">
            <a:spLocks noChangeArrowheads="1"/>
          </p:cNvSpPr>
          <p:nvPr/>
        </p:nvSpPr>
        <p:spPr bwMode="auto">
          <a:xfrm>
            <a:off x="1123950" y="3718679"/>
            <a:ext cx="10313811" cy="3139321"/>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200">
                <a:solidFill>
                  <a:srgbClr val="000000"/>
                </a:solidFill>
                <a:latin typeface="Courier New" panose="02070309020205020404" pitchFamily="49" charset="0"/>
                <a:cs typeface="Courier New" panose="02070309020205020404" pitchFamily="49" charset="0"/>
              </a:rPr>
              <a:t>class MyNumber {</a:t>
            </a:r>
          </a:p>
          <a:p>
            <a:pPr fontAlgn="base">
              <a:spcBef>
                <a:spcPct val="0"/>
              </a:spcBef>
              <a:spcAft>
                <a:spcPct val="0"/>
              </a:spcAft>
            </a:pPr>
            <a:r>
              <a:rPr lang="en-US" altLang="en-US" sz="2200">
                <a:solidFill>
                  <a:srgbClr val="000000"/>
                </a:solidFill>
                <a:latin typeface="Courier New" panose="02070309020205020404" pitchFamily="49" charset="0"/>
                <a:cs typeface="Courier New" panose="02070309020205020404" pitchFamily="49" charset="0"/>
              </a:rPr>
              <a:t>   public:</a:t>
            </a:r>
          </a:p>
          <a:p>
            <a:pPr fontAlgn="base">
              <a:spcBef>
                <a:spcPct val="0"/>
              </a:spcBef>
              <a:spcAft>
                <a:spcPct val="0"/>
              </a:spcAft>
            </a:pPr>
            <a:r>
              <a:rPr lang="en-US" altLang="en-US" sz="2200">
                <a:solidFill>
                  <a:srgbClr val="000000"/>
                </a:solidFill>
                <a:latin typeface="Courier New" panose="02070309020205020404" pitchFamily="49" charset="0"/>
                <a:cs typeface="Courier New" panose="02070309020205020404" pitchFamily="49" charset="0"/>
              </a:rPr>
              <a:t>      MyNumber(int value = 0);</a:t>
            </a:r>
          </a:p>
          <a:p>
            <a:pPr fontAlgn="base">
              <a:spcBef>
                <a:spcPct val="0"/>
              </a:spcBef>
              <a:spcAft>
                <a:spcPct val="0"/>
              </a:spcAft>
            </a:pPr>
            <a:r>
              <a:rPr lang="en-US" altLang="en-US" sz="2200">
                <a:solidFill>
                  <a:srgbClr val="000000"/>
                </a:solidFill>
                <a:latin typeface="Courier New" panose="02070309020205020404" pitchFamily="49" charset="0"/>
                <a:cs typeface="Courier New" panose="02070309020205020404" pitchFamily="49" charset="0"/>
              </a:rPr>
              <a:t>      ~MyNumber();</a:t>
            </a:r>
          </a:p>
          <a:p>
            <a:pPr fontAlgn="base">
              <a:spcBef>
                <a:spcPct val="0"/>
              </a:spcBef>
              <a:spcAft>
                <a:spcPct val="0"/>
              </a:spcAft>
            </a:pPr>
            <a:r>
              <a:rPr lang="en-US" altLang="en-US" sz="220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r>
              <a:rPr lang="en-US" altLang="en-US" sz="2200">
                <a:solidFill>
                  <a:srgbClr val="000000"/>
                </a:solidFill>
                <a:latin typeface="Courier New" panose="02070309020205020404" pitchFamily="49" charset="0"/>
                <a:cs typeface="Courier New" panose="02070309020205020404" pitchFamily="49" charset="0"/>
              </a:rPr>
              <a:t>      </a:t>
            </a:r>
            <a:r>
              <a:rPr lang="en-US" altLang="en-US" sz="2200">
                <a:solidFill>
                  <a:srgbClr val="0070C0"/>
                </a:solidFill>
                <a:latin typeface="Courier New" panose="02070309020205020404" pitchFamily="49" charset="0"/>
                <a:cs typeface="Courier New" panose="02070309020205020404" pitchFamily="49" charset="0"/>
              </a:rPr>
              <a:t>friend</a:t>
            </a:r>
            <a:r>
              <a:rPr lang="en-US" altLang="en-US" sz="2200">
                <a:solidFill>
                  <a:srgbClr val="000000"/>
                </a:solidFill>
                <a:latin typeface="Courier New" panose="02070309020205020404" pitchFamily="49" charset="0"/>
                <a:cs typeface="Courier New" panose="02070309020205020404" pitchFamily="49" charset="0"/>
              </a:rPr>
              <a:t> const MyNumber operator+(const MyNumber&amp; num1,</a:t>
            </a:r>
          </a:p>
          <a:p>
            <a:pPr fontAlgn="base">
              <a:spcBef>
                <a:spcPct val="0"/>
              </a:spcBef>
              <a:spcAft>
                <a:spcPct val="0"/>
              </a:spcAft>
            </a:pPr>
            <a:r>
              <a:rPr lang="en-US" altLang="en-US" sz="2200">
                <a:solidFill>
                  <a:srgbClr val="000000"/>
                </a:solidFill>
                <a:latin typeface="Courier New" panose="02070309020205020404" pitchFamily="49" charset="0"/>
                <a:cs typeface="Courier New" panose="02070309020205020404" pitchFamily="49" charset="0"/>
              </a:rPr>
              <a:t>                                      const MyNumber&amp; num2);</a:t>
            </a:r>
          </a:p>
          <a:p>
            <a:pPr fontAlgn="base">
              <a:spcBef>
                <a:spcPct val="0"/>
              </a:spcBef>
              <a:spcAft>
                <a:spcPct val="0"/>
              </a:spcAft>
            </a:pPr>
            <a:r>
              <a:rPr lang="en-US" altLang="en-US" sz="220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r>
              <a:rPr lang="en-US" altLang="en-US" sz="2200">
                <a:solidFill>
                  <a:srgbClr val="000000"/>
                </a:solidFill>
                <a:latin typeface="Courier New" panose="02070309020205020404" pitchFamily="49" charset="0"/>
                <a:cs typeface="Courier New" panose="02070309020205020404" pitchFamily="49" charset="0"/>
              </a:rPr>
              <a:t>};</a:t>
            </a:r>
          </a:p>
        </p:txBody>
      </p:sp>
      <p:sp>
        <p:nvSpPr>
          <p:cNvPr id="25602" name="Slide Number Placeholder 4">
            <a:extLst>
              <a:ext uri="{FF2B5EF4-FFF2-40B4-BE49-F238E27FC236}">
                <a16:creationId xmlns:a16="http://schemas.microsoft.com/office/drawing/2014/main" id="{BBCF4CC8-192E-6B60-8AAA-97A4373AE91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67F6266D-52BB-4777-9BC8-3E5DC32902AE}" type="slidenum">
              <a:rPr lang="en-US" altLang="en-US" sz="1200" b="0">
                <a:solidFill>
                  <a:srgbClr val="000000"/>
                </a:solidFill>
                <a:latin typeface="Arial Black" panose="020B0A04020102020204" pitchFamily="34" charset="0"/>
              </a:rPr>
              <a:pPr fontAlgn="base">
                <a:spcBef>
                  <a:spcPct val="0"/>
                </a:spcBef>
                <a:spcAft>
                  <a:spcPct val="0"/>
                </a:spcAft>
              </a:pPr>
              <a:t>163</a:t>
            </a:fld>
            <a:endParaRPr lang="en-US" altLang="en-US" sz="1200" b="0">
              <a:solidFill>
                <a:srgbClr val="000000"/>
              </a:solidFill>
              <a:latin typeface="Arial Black" panose="020B0A04020102020204" pitchFamily="34" charset="0"/>
            </a:endParaRPr>
          </a:p>
        </p:txBody>
      </p:sp>
      <p:sp>
        <p:nvSpPr>
          <p:cNvPr id="25603" name="Rectangle 2">
            <a:extLst>
              <a:ext uri="{FF2B5EF4-FFF2-40B4-BE49-F238E27FC236}">
                <a16:creationId xmlns:a16="http://schemas.microsoft.com/office/drawing/2014/main" id="{28848D70-2579-0630-357E-0E080CB87EAD}"/>
              </a:ext>
            </a:extLst>
          </p:cNvPr>
          <p:cNvSpPr>
            <a:spLocks noGrp="1" noChangeArrowheads="1"/>
          </p:cNvSpPr>
          <p:nvPr>
            <p:ph type="title"/>
          </p:nvPr>
        </p:nvSpPr>
        <p:spPr>
          <a:xfrm>
            <a:off x="647700" y="507327"/>
            <a:ext cx="8229600" cy="1016000"/>
          </a:xfrm>
        </p:spPr>
        <p:txBody>
          <a:bodyPr/>
          <a:lstStyle/>
          <a:p>
            <a:pPr eaLnBrk="1" hangingPunct="1"/>
            <a:r>
              <a:rPr lang="en-US" altLang="en-US"/>
              <a:t>Hàm </a:t>
            </a:r>
            <a:r>
              <a:rPr lang="en-US" altLang="en-US" b="1">
                <a:latin typeface="Courier New" panose="02070309020205020404" pitchFamily="49" charset="0"/>
                <a:cs typeface="Courier New" panose="02070309020205020404" pitchFamily="49" charset="0"/>
              </a:rPr>
              <a:t>friend</a:t>
            </a:r>
            <a:r>
              <a:rPr lang="en-US" altLang="en-US" b="1"/>
              <a:t> </a:t>
            </a:r>
          </a:p>
        </p:txBody>
      </p:sp>
      <p:sp>
        <p:nvSpPr>
          <p:cNvPr id="25604" name="Rectangle 3">
            <a:extLst>
              <a:ext uri="{FF2B5EF4-FFF2-40B4-BE49-F238E27FC236}">
                <a16:creationId xmlns:a16="http://schemas.microsoft.com/office/drawing/2014/main" id="{2A21EADF-2B0B-CE11-2A8B-1EB5466261C2}"/>
              </a:ext>
            </a:extLst>
          </p:cNvPr>
          <p:cNvSpPr>
            <a:spLocks noGrp="1" noChangeArrowheads="1"/>
          </p:cNvSpPr>
          <p:nvPr>
            <p:ph type="body" idx="1"/>
          </p:nvPr>
        </p:nvSpPr>
        <p:spPr>
          <a:xfrm>
            <a:off x="647700" y="1307428"/>
            <a:ext cx="11266312" cy="2667000"/>
          </a:xfrm>
        </p:spPr>
        <p:txBody>
          <a:bodyPr/>
          <a:lstStyle/>
          <a:p>
            <a:pPr algn="just" eaLnBrk="1" hangingPunct="1"/>
            <a:r>
              <a:rPr lang="en-US" altLang="en-US" sz="2400"/>
              <a:t>Khi khai báo một hàm bên ngoài là </a:t>
            </a:r>
            <a:r>
              <a:rPr lang="en-US" altLang="en-US" sz="2400">
                <a:latin typeface="Courier New" panose="02070309020205020404" pitchFamily="49" charset="0"/>
                <a:cs typeface="Courier New" panose="02070309020205020404" pitchFamily="49" charset="0"/>
              </a:rPr>
              <a:t>friend</a:t>
            </a:r>
            <a:r>
              <a:rPr lang="en-US" altLang="en-US" sz="2400"/>
              <a:t> của một lớp, hàm đó được cấp quyền truy nhập </a:t>
            </a:r>
            <a:r>
              <a:rPr lang="en-US" altLang="en-US" sz="2400" i="1"/>
              <a:t>tương đương</a:t>
            </a:r>
            <a:r>
              <a:rPr lang="en-US" altLang="en-US" sz="2400"/>
              <a:t> quyền của các phương thức của lớp đó</a:t>
            </a:r>
          </a:p>
          <a:p>
            <a:pPr lvl="1" algn="just" eaLnBrk="1" hangingPunct="1"/>
            <a:r>
              <a:rPr lang="en-US" altLang="en-US" sz="2400"/>
              <a:t>Như vậy, một hàm </a:t>
            </a:r>
            <a:r>
              <a:rPr lang="en-US" altLang="en-US" sz="2400">
                <a:latin typeface="Courier New" panose="02070309020205020404" pitchFamily="49" charset="0"/>
                <a:cs typeface="Courier New" panose="02070309020205020404" pitchFamily="49" charset="0"/>
              </a:rPr>
              <a:t>friend</a:t>
            </a:r>
            <a:r>
              <a:rPr lang="en-US" altLang="en-US" sz="2400"/>
              <a:t> có thể truy nhập cả các thành viên </a:t>
            </a:r>
            <a:r>
              <a:rPr lang="en-US" altLang="en-US" sz="2400">
                <a:latin typeface="Courier New" panose="02070309020205020404" pitchFamily="49" charset="0"/>
                <a:cs typeface="Courier New" panose="02070309020205020404" pitchFamily="49" charset="0"/>
              </a:rPr>
              <a:t>private </a:t>
            </a:r>
            <a:r>
              <a:rPr lang="en-US" altLang="en-US" sz="2400"/>
              <a:t>và </a:t>
            </a:r>
            <a:r>
              <a:rPr lang="en-US" altLang="en-US" sz="2400">
                <a:latin typeface="Courier New" panose="02070309020205020404" pitchFamily="49" charset="0"/>
                <a:cs typeface="Courier New" panose="02070309020205020404" pitchFamily="49" charset="0"/>
              </a:rPr>
              <a:t>protected</a:t>
            </a:r>
            <a:r>
              <a:rPr lang="en-US" altLang="en-US" sz="2400"/>
              <a:t> của lớp đó</a:t>
            </a:r>
          </a:p>
          <a:p>
            <a:pPr algn="just" eaLnBrk="1" hangingPunct="1"/>
            <a:r>
              <a:rPr lang="en-US" altLang="en-US" sz="2400"/>
              <a:t>Để khai báo một hàm là </a:t>
            </a:r>
            <a:r>
              <a:rPr lang="en-US" altLang="en-US" sz="2400">
                <a:latin typeface="Courier New" panose="02070309020205020404" pitchFamily="49" charset="0"/>
                <a:cs typeface="Courier New" panose="02070309020205020404" pitchFamily="49" charset="0"/>
              </a:rPr>
              <a:t>friend</a:t>
            </a:r>
            <a:r>
              <a:rPr lang="en-US" altLang="en-US" sz="2400"/>
              <a:t> của một lớp, ta phải khai báo hàm đó bên trong khai báo lớp và đặt từ khoá </a:t>
            </a:r>
            <a:r>
              <a:rPr lang="en-US" altLang="en-US" sz="2400">
                <a:latin typeface="Courier New" panose="02070309020205020404" pitchFamily="49" charset="0"/>
                <a:cs typeface="Courier New" panose="02070309020205020404" pitchFamily="49" charset="0"/>
              </a:rPr>
              <a:t>friend</a:t>
            </a:r>
            <a:r>
              <a:rPr lang="en-US" altLang="en-US" sz="2400"/>
              <a:t> lên đầu khai báo. Ví dụ:</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Footer Placeholder 3">
            <a:extLst>
              <a:ext uri="{FF2B5EF4-FFF2-40B4-BE49-F238E27FC236}">
                <a16:creationId xmlns:a16="http://schemas.microsoft.com/office/drawing/2014/main" id="{1FB1FED3-5752-2397-4EB4-F14359ADE587}"/>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26626" name="Slide Number Placeholder 4">
            <a:extLst>
              <a:ext uri="{FF2B5EF4-FFF2-40B4-BE49-F238E27FC236}">
                <a16:creationId xmlns:a16="http://schemas.microsoft.com/office/drawing/2014/main" id="{6657AB91-3358-81FF-B3AD-E08002490DA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EE398236-B8D9-4633-8E11-BDB9D0BA9E9F}" type="slidenum">
              <a:rPr lang="en-US" altLang="en-US" sz="1200" b="0">
                <a:solidFill>
                  <a:srgbClr val="000000"/>
                </a:solidFill>
                <a:latin typeface="Arial Black" panose="020B0A04020102020204" pitchFamily="34" charset="0"/>
              </a:rPr>
              <a:pPr fontAlgn="base">
                <a:spcBef>
                  <a:spcPct val="0"/>
                </a:spcBef>
                <a:spcAft>
                  <a:spcPct val="0"/>
                </a:spcAft>
              </a:pPr>
              <a:t>164</a:t>
            </a:fld>
            <a:endParaRPr lang="en-US" altLang="en-US" sz="1200" b="0">
              <a:solidFill>
                <a:srgbClr val="000000"/>
              </a:solidFill>
              <a:latin typeface="Arial Black" panose="020B0A04020102020204" pitchFamily="34" charset="0"/>
            </a:endParaRPr>
          </a:p>
        </p:txBody>
      </p:sp>
      <p:sp>
        <p:nvSpPr>
          <p:cNvPr id="26627" name="Rectangle 2">
            <a:extLst>
              <a:ext uri="{FF2B5EF4-FFF2-40B4-BE49-F238E27FC236}">
                <a16:creationId xmlns:a16="http://schemas.microsoft.com/office/drawing/2014/main" id="{FC1214DF-EAFB-2939-8D07-26571452F23A}"/>
              </a:ext>
            </a:extLst>
          </p:cNvPr>
          <p:cNvSpPr>
            <a:spLocks noGrp="1" noChangeArrowheads="1"/>
          </p:cNvSpPr>
          <p:nvPr>
            <p:ph type="title"/>
          </p:nvPr>
        </p:nvSpPr>
        <p:spPr/>
        <p:txBody>
          <a:bodyPr/>
          <a:lstStyle/>
          <a:p>
            <a:pPr eaLnBrk="1" hangingPunct="1"/>
            <a:r>
              <a:rPr lang="en-US" altLang="en-US"/>
              <a:t>Hàm </a:t>
            </a:r>
            <a:r>
              <a:rPr lang="en-US" altLang="en-US" b="1">
                <a:latin typeface="Courier New" panose="02070309020205020404" pitchFamily="49" charset="0"/>
                <a:cs typeface="Courier New" panose="02070309020205020404" pitchFamily="49" charset="0"/>
              </a:rPr>
              <a:t>friend</a:t>
            </a:r>
            <a:r>
              <a:rPr lang="en-US" altLang="en-US" b="1"/>
              <a:t> </a:t>
            </a:r>
          </a:p>
        </p:txBody>
      </p:sp>
      <p:sp>
        <p:nvSpPr>
          <p:cNvPr id="26628" name="Rectangle 3">
            <a:extLst>
              <a:ext uri="{FF2B5EF4-FFF2-40B4-BE49-F238E27FC236}">
                <a16:creationId xmlns:a16="http://schemas.microsoft.com/office/drawing/2014/main" id="{009C5C39-7986-55C9-ED33-FAA199A184FF}"/>
              </a:ext>
            </a:extLst>
          </p:cNvPr>
          <p:cNvSpPr>
            <a:spLocks noGrp="1" noChangeArrowheads="1"/>
          </p:cNvSpPr>
          <p:nvPr>
            <p:ph type="body" idx="1"/>
          </p:nvPr>
        </p:nvSpPr>
        <p:spPr>
          <a:xfrm>
            <a:off x="818444" y="1364595"/>
            <a:ext cx="10763956" cy="3173413"/>
          </a:xfrm>
        </p:spPr>
        <p:txBody>
          <a:bodyPr/>
          <a:lstStyle/>
          <a:p>
            <a:pPr algn="just" eaLnBrk="1" hangingPunct="1"/>
            <a:r>
              <a:rPr lang="en-US" altLang="en-US" sz="2400"/>
              <a:t>Lưu ý: tuy khai báo của hàm friend được đặt trong khai báo lớp và hàm đó có quyền truy nhập ngang với các phương thức của lớp, hàm đó </a:t>
            </a:r>
            <a:r>
              <a:rPr lang="en-US" altLang="en-US" sz="2400" i="1"/>
              <a:t>không phải</a:t>
            </a:r>
            <a:r>
              <a:rPr lang="en-US" altLang="en-US" sz="2400"/>
              <a:t> phương thức của lớp</a:t>
            </a:r>
          </a:p>
          <a:p>
            <a:pPr algn="just" eaLnBrk="1" hangingPunct="1"/>
            <a:r>
              <a:rPr lang="en-US" altLang="en-US" sz="2400"/>
              <a:t>Không cần thêm sửa đổi gì cho định nghĩa của hàm đã được khai báo là </a:t>
            </a:r>
            <a:r>
              <a:rPr lang="en-US" altLang="en-US" sz="2400" b="1">
                <a:latin typeface="Courier New" panose="02070309020205020404" pitchFamily="49" charset="0"/>
                <a:cs typeface="Courier New" panose="02070309020205020404" pitchFamily="49" charset="0"/>
              </a:rPr>
              <a:t>friend</a:t>
            </a:r>
            <a:r>
              <a:rPr lang="en-US" altLang="en-US" sz="2400"/>
              <a:t>.</a:t>
            </a:r>
          </a:p>
          <a:p>
            <a:pPr lvl="1" algn="just" eaLnBrk="1" hangingPunct="1"/>
            <a:r>
              <a:rPr lang="en-US" altLang="en-US" sz="2400"/>
              <a:t>Định nghĩa trước của phép cộng vẫn giữ nguyên</a:t>
            </a:r>
          </a:p>
        </p:txBody>
      </p:sp>
      <p:sp>
        <p:nvSpPr>
          <p:cNvPr id="26629" name="Text Box 4">
            <a:extLst>
              <a:ext uri="{FF2B5EF4-FFF2-40B4-BE49-F238E27FC236}">
                <a16:creationId xmlns:a16="http://schemas.microsoft.com/office/drawing/2014/main" id="{A4815871-9BED-BDE1-A283-156ABB03A4C3}"/>
              </a:ext>
            </a:extLst>
          </p:cNvPr>
          <p:cNvSpPr txBox="1">
            <a:spLocks noChangeArrowheads="1"/>
          </p:cNvSpPr>
          <p:nvPr/>
        </p:nvSpPr>
        <p:spPr bwMode="auto">
          <a:xfrm>
            <a:off x="1529644" y="3996142"/>
            <a:ext cx="9132711" cy="1938992"/>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const MyNumber operator+(const MyNumber&amp; num1,</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                         const MyNumber&amp; num2) {</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   MyNumber </a:t>
            </a:r>
            <a:r>
              <a:rPr lang="en-US" altLang="en-US" sz="2400">
                <a:solidFill>
                  <a:srgbClr val="000000"/>
                </a:solidFill>
                <a:latin typeface="Courier New" panose="02070309020205020404" pitchFamily="49" charset="0"/>
                <a:cs typeface="Courier New" panose="02070309020205020404" pitchFamily="49" charset="0"/>
              </a:rPr>
              <a:t>result(num1.value + num2.value);</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   return result;</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Footer Placeholder 3">
            <a:extLst>
              <a:ext uri="{FF2B5EF4-FFF2-40B4-BE49-F238E27FC236}">
                <a16:creationId xmlns:a16="http://schemas.microsoft.com/office/drawing/2014/main" id="{14AE9A0F-77C6-DD73-63D0-DDF85A51E7CC}"/>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27650" name="Slide Number Placeholder 4">
            <a:extLst>
              <a:ext uri="{FF2B5EF4-FFF2-40B4-BE49-F238E27FC236}">
                <a16:creationId xmlns:a16="http://schemas.microsoft.com/office/drawing/2014/main" id="{6494C50F-725F-6958-B181-586FF82A7BC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DD04EF64-7055-40F2-B235-476D31BCEB67}" type="slidenum">
              <a:rPr lang="en-US" altLang="en-US" sz="1200" b="0">
                <a:solidFill>
                  <a:srgbClr val="000000"/>
                </a:solidFill>
                <a:latin typeface="Arial Black" panose="020B0A04020102020204" pitchFamily="34" charset="0"/>
              </a:rPr>
              <a:pPr fontAlgn="base">
                <a:spcBef>
                  <a:spcPct val="0"/>
                </a:spcBef>
                <a:spcAft>
                  <a:spcPct val="0"/>
                </a:spcAft>
              </a:pPr>
              <a:t>165</a:t>
            </a:fld>
            <a:endParaRPr lang="en-US" altLang="en-US" sz="1200" b="0">
              <a:solidFill>
                <a:srgbClr val="000000"/>
              </a:solidFill>
              <a:latin typeface="Arial Black" panose="020B0A04020102020204" pitchFamily="34" charset="0"/>
            </a:endParaRPr>
          </a:p>
        </p:txBody>
      </p:sp>
      <p:sp>
        <p:nvSpPr>
          <p:cNvPr id="27651" name="Rectangle 2">
            <a:extLst>
              <a:ext uri="{FF2B5EF4-FFF2-40B4-BE49-F238E27FC236}">
                <a16:creationId xmlns:a16="http://schemas.microsoft.com/office/drawing/2014/main" id="{59196181-2318-7634-619F-97A117FC1076}"/>
              </a:ext>
            </a:extLst>
          </p:cNvPr>
          <p:cNvSpPr>
            <a:spLocks noGrp="1" noChangeArrowheads="1"/>
          </p:cNvSpPr>
          <p:nvPr>
            <p:ph type="title"/>
          </p:nvPr>
        </p:nvSpPr>
        <p:spPr/>
        <p:txBody>
          <a:bodyPr/>
          <a:lstStyle/>
          <a:p>
            <a:pPr eaLnBrk="1" hangingPunct="1"/>
            <a:r>
              <a:rPr lang="en-US" altLang="en-US"/>
              <a:t>Tại sao dùng toán tử toàn cục?</a:t>
            </a:r>
          </a:p>
        </p:txBody>
      </p:sp>
      <p:sp>
        <p:nvSpPr>
          <p:cNvPr id="27652" name="Rectangle 3">
            <a:extLst>
              <a:ext uri="{FF2B5EF4-FFF2-40B4-BE49-F238E27FC236}">
                <a16:creationId xmlns:a16="http://schemas.microsoft.com/office/drawing/2014/main" id="{4908DB32-417D-608B-B9A1-B75FF11E3BEF}"/>
              </a:ext>
            </a:extLst>
          </p:cNvPr>
          <p:cNvSpPr>
            <a:spLocks noGrp="1" noChangeArrowheads="1"/>
          </p:cNvSpPr>
          <p:nvPr>
            <p:ph type="body" idx="1"/>
          </p:nvPr>
        </p:nvSpPr>
        <p:spPr/>
        <p:txBody>
          <a:bodyPr/>
          <a:lstStyle/>
          <a:p>
            <a:pPr eaLnBrk="1" hangingPunct="1"/>
            <a:r>
              <a:rPr lang="en-US" altLang="en-US" sz="2400"/>
              <a:t>Đối với toán tử được khai báo là phương thức của lớp, đối tượng chủ (xác định bởi con trỏ </a:t>
            </a:r>
            <a:r>
              <a:rPr lang="en-US" altLang="en-US" sz="2400" b="1">
                <a:latin typeface="Courier New" panose="02070309020205020404" pitchFamily="49" charset="0"/>
                <a:cs typeface="Courier New" panose="02070309020205020404" pitchFamily="49" charset="0"/>
              </a:rPr>
              <a:t>this</a:t>
            </a:r>
            <a:r>
              <a:rPr lang="en-US" altLang="en-US" sz="2400"/>
              <a:t>) luôn được hiểu là toán hạng đầu tiên (trái nhất) của phép toán.</a:t>
            </a:r>
          </a:p>
          <a:p>
            <a:pPr lvl="1" eaLnBrk="1" hangingPunct="1"/>
            <a:r>
              <a:rPr lang="en-US" altLang="en-US" sz="2400"/>
              <a:t>Nếu muốn dùng cách này, ta phải được quyền bổ sung phương thức vào định nghĩa của lớp/kiểu của toán hạng trái</a:t>
            </a:r>
          </a:p>
          <a:p>
            <a:pPr eaLnBrk="1" hangingPunct="1"/>
            <a:r>
              <a:rPr lang="en-US" altLang="en-US" sz="2400"/>
              <a:t>Không phải lúc nào cũng có thể overload toán tử bằng phương thức</a:t>
            </a:r>
          </a:p>
          <a:p>
            <a:pPr lvl="1" eaLnBrk="1" hangingPunct="1"/>
            <a:r>
              <a:rPr lang="en-US" altLang="en-US" sz="2400"/>
              <a:t>phép cộng giữa </a:t>
            </a:r>
            <a:r>
              <a:rPr lang="en-US" altLang="en-US" sz="2400">
                <a:latin typeface="Courier New" panose="02070309020205020404" pitchFamily="49" charset="0"/>
                <a:cs typeface="Courier New" panose="02070309020205020404" pitchFamily="49" charset="0"/>
              </a:rPr>
              <a:t>MyNumber</a:t>
            </a:r>
            <a:r>
              <a:rPr lang="en-US" altLang="en-US" sz="2400"/>
              <a:t> và </a:t>
            </a:r>
            <a:r>
              <a:rPr lang="en-US" altLang="en-US" sz="2400">
                <a:latin typeface="Courier New" panose="02070309020205020404" pitchFamily="49" charset="0"/>
                <a:cs typeface="Courier New" panose="02070309020205020404" pitchFamily="49" charset="0"/>
              </a:rPr>
              <a:t>int</a:t>
            </a:r>
            <a:r>
              <a:rPr lang="en-US" altLang="en-US" sz="2400"/>
              <a:t> cần cả hai cách</a:t>
            </a:r>
          </a:p>
          <a:p>
            <a:pPr lvl="2" eaLnBrk="1" hangingPunct="1">
              <a:buFont typeface="Wingdings" panose="05000000000000000000" pitchFamily="2" charset="2"/>
              <a:buNone/>
            </a:pPr>
            <a:r>
              <a:rPr lang="en-US" altLang="en-US">
                <a:latin typeface="Courier New" panose="02070309020205020404" pitchFamily="49" charset="0"/>
                <a:cs typeface="Courier New" panose="02070309020205020404" pitchFamily="49" charset="0"/>
              </a:rPr>
              <a:t>MyNumber + int	và 	</a:t>
            </a:r>
            <a:r>
              <a:rPr lang="en-US" altLang="en-US" b="1">
                <a:latin typeface="Courier New" panose="02070309020205020404" pitchFamily="49" charset="0"/>
                <a:cs typeface="Courier New" panose="02070309020205020404" pitchFamily="49" charset="0"/>
              </a:rPr>
              <a:t>int</a:t>
            </a:r>
            <a:r>
              <a:rPr lang="en-US" altLang="en-US">
                <a:latin typeface="Courier New" panose="02070309020205020404" pitchFamily="49" charset="0"/>
                <a:cs typeface="Courier New" panose="02070309020205020404" pitchFamily="49" charset="0"/>
              </a:rPr>
              <a:t> + MyNumber</a:t>
            </a:r>
          </a:p>
          <a:p>
            <a:pPr lvl="1" eaLnBrk="1" hangingPunct="1"/>
            <a:r>
              <a:rPr lang="en-US" altLang="en-US" sz="2400" b="1">
                <a:latin typeface="Courier New" panose="02070309020205020404" pitchFamily="49" charset="0"/>
              </a:rPr>
              <a:t>cout</a:t>
            </a:r>
            <a:r>
              <a:rPr lang="en-US" altLang="en-US" sz="2400">
                <a:latin typeface="Courier New" panose="02070309020205020404" pitchFamily="49" charset="0"/>
              </a:rPr>
              <a:t> &lt;&lt; obj;	</a:t>
            </a:r>
          </a:p>
          <a:p>
            <a:pPr lvl="1" eaLnBrk="1" hangingPunct="1"/>
            <a:r>
              <a:rPr lang="en-US" altLang="en-US" sz="2400"/>
              <a:t>không thể sửa định nghĩa kiểu </a:t>
            </a:r>
            <a:r>
              <a:rPr lang="en-US" altLang="en-US" sz="2400" b="1">
                <a:latin typeface="Courier New" panose="02070309020205020404" pitchFamily="49" charset="0"/>
              </a:rPr>
              <a:t>int</a:t>
            </a:r>
            <a:r>
              <a:rPr lang="en-US" altLang="en-US" sz="2400"/>
              <a:t> hay kiểu của </a:t>
            </a:r>
            <a:r>
              <a:rPr lang="en-US" altLang="en-US" sz="2400" b="1">
                <a:latin typeface="Courier New" panose="02070309020205020404" pitchFamily="49" charset="0"/>
              </a:rPr>
              <a:t>cout</a:t>
            </a:r>
          </a:p>
          <a:p>
            <a:pPr lvl="1" eaLnBrk="1" hangingPunct="1"/>
            <a:r>
              <a:rPr lang="en-US" altLang="en-US" sz="2400"/>
              <a:t>lựa chọn duy nhất: overload toán tử bằng hàm toàn cục</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Footer Placeholder 3">
            <a:extLst>
              <a:ext uri="{FF2B5EF4-FFF2-40B4-BE49-F238E27FC236}">
                <a16:creationId xmlns:a16="http://schemas.microsoft.com/office/drawing/2014/main" id="{68E5060E-A8F3-8CAD-A45C-A62E042D7F34}"/>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28674" name="Slide Number Placeholder 4">
            <a:extLst>
              <a:ext uri="{FF2B5EF4-FFF2-40B4-BE49-F238E27FC236}">
                <a16:creationId xmlns:a16="http://schemas.microsoft.com/office/drawing/2014/main" id="{897530AB-84EA-E5EB-1636-B3B0123F343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9D3BBD7C-EC5E-487D-9FA1-147BF1516256}" type="slidenum">
              <a:rPr lang="en-US" altLang="en-US" sz="1200" b="0">
                <a:solidFill>
                  <a:srgbClr val="000000"/>
                </a:solidFill>
                <a:latin typeface="Arial Black" panose="020B0A04020102020204" pitchFamily="34" charset="0"/>
              </a:rPr>
              <a:pPr fontAlgn="base">
                <a:spcBef>
                  <a:spcPct val="0"/>
                </a:spcBef>
                <a:spcAft>
                  <a:spcPct val="0"/>
                </a:spcAft>
              </a:pPr>
              <a:t>166</a:t>
            </a:fld>
            <a:endParaRPr lang="en-US" altLang="en-US" sz="1200" b="0">
              <a:solidFill>
                <a:srgbClr val="000000"/>
              </a:solidFill>
              <a:latin typeface="Arial Black" panose="020B0A04020102020204" pitchFamily="34" charset="0"/>
            </a:endParaRPr>
          </a:p>
        </p:txBody>
      </p:sp>
      <p:sp>
        <p:nvSpPr>
          <p:cNvPr id="28675" name="Rectangle 2">
            <a:extLst>
              <a:ext uri="{FF2B5EF4-FFF2-40B4-BE49-F238E27FC236}">
                <a16:creationId xmlns:a16="http://schemas.microsoft.com/office/drawing/2014/main" id="{04D7BFA8-6C56-EB49-1A66-D429C7E35CDC}"/>
              </a:ext>
            </a:extLst>
          </p:cNvPr>
          <p:cNvSpPr>
            <a:spLocks noGrp="1" noChangeArrowheads="1"/>
          </p:cNvSpPr>
          <p:nvPr>
            <p:ph type="title"/>
          </p:nvPr>
        </p:nvSpPr>
        <p:spPr/>
        <p:txBody>
          <a:bodyPr/>
          <a:lstStyle/>
          <a:p>
            <a:pPr eaLnBrk="1" hangingPunct="1"/>
            <a:r>
              <a:rPr lang="en-US" altLang="en-US"/>
              <a:t>Toán tử chèn (‘&lt;&lt;‘)</a:t>
            </a:r>
          </a:p>
        </p:txBody>
      </p:sp>
      <p:sp>
        <p:nvSpPr>
          <p:cNvPr id="101379" name="Rectangle 3">
            <a:extLst>
              <a:ext uri="{FF2B5EF4-FFF2-40B4-BE49-F238E27FC236}">
                <a16:creationId xmlns:a16="http://schemas.microsoft.com/office/drawing/2014/main" id="{132D66A1-B766-F565-9F61-3BDC7DF6EB63}"/>
              </a:ext>
            </a:extLst>
          </p:cNvPr>
          <p:cNvSpPr>
            <a:spLocks noGrp="1" noChangeArrowheads="1"/>
          </p:cNvSpPr>
          <p:nvPr>
            <p:ph type="body" idx="1"/>
          </p:nvPr>
        </p:nvSpPr>
        <p:spPr>
          <a:xfrm>
            <a:off x="609600" y="1439333"/>
            <a:ext cx="10972800" cy="4495800"/>
          </a:xfrm>
        </p:spPr>
        <p:txBody>
          <a:bodyPr/>
          <a:lstStyle/>
          <a:p>
            <a:pPr eaLnBrk="1" hangingPunct="1"/>
            <a:r>
              <a:rPr lang="en-US" altLang="en-US" sz="2400"/>
              <a:t>prototype như thế nào?     xét ví dụ:	</a:t>
            </a:r>
          </a:p>
          <a:p>
            <a:pPr lvl="1" eaLnBrk="1" hangingPunct="1"/>
            <a:r>
              <a:rPr lang="en-US" altLang="en-US" sz="2400" b="1">
                <a:latin typeface="Courier New" panose="02070309020205020404" pitchFamily="49" charset="0"/>
              </a:rPr>
              <a:t>cout &lt;&lt; num;</a:t>
            </a:r>
            <a:r>
              <a:rPr lang="en-US" altLang="en-US" sz="2400"/>
              <a:t>	 // num là đối tượng thuộc lớp MyNumber</a:t>
            </a:r>
          </a:p>
          <a:p>
            <a:pPr eaLnBrk="1" hangingPunct="1"/>
            <a:r>
              <a:rPr lang="en-US" altLang="en-US" sz="2400"/>
              <a:t>Toán hạng trái </a:t>
            </a:r>
            <a:r>
              <a:rPr lang="en-US" altLang="en-US" sz="2400" b="1">
                <a:latin typeface="Courier New" panose="02070309020205020404" pitchFamily="49" charset="0"/>
              </a:rPr>
              <a:t>cout</a:t>
            </a:r>
            <a:r>
              <a:rPr lang="en-US" altLang="en-US" sz="2400"/>
              <a:t> thuộc lớp</a:t>
            </a:r>
            <a:r>
              <a:rPr lang="en-US" altLang="en-US" sz="2400" b="1">
                <a:latin typeface="Courier New" panose="02070309020205020404" pitchFamily="49" charset="0"/>
              </a:rPr>
              <a:t> ostream</a:t>
            </a:r>
            <a:r>
              <a:rPr lang="en-US" altLang="en-US" sz="2400"/>
              <a:t>, không thể sửa định nghĩa lớp này nên ta overload bằng hàm toàn cục</a:t>
            </a:r>
          </a:p>
          <a:p>
            <a:pPr eaLnBrk="1" hangingPunct="1"/>
            <a:r>
              <a:rPr lang="en-US" altLang="en-US" sz="2400"/>
              <a:t>Tham số thứ nhất : tham chiếu tới </a:t>
            </a:r>
            <a:r>
              <a:rPr lang="en-US" altLang="en-US" sz="2400" b="1">
                <a:latin typeface="Courier New" panose="02070309020205020404" pitchFamily="49" charset="0"/>
              </a:rPr>
              <a:t>ostream</a:t>
            </a:r>
          </a:p>
          <a:p>
            <a:pPr eaLnBrk="1" hangingPunct="1"/>
            <a:r>
              <a:rPr lang="en-US" altLang="en-US" sz="2400"/>
              <a:t>Tham số thứ hai : kiểu </a:t>
            </a:r>
            <a:r>
              <a:rPr lang="en-US" altLang="en-US" sz="2400" b="1">
                <a:latin typeface="Courier New" panose="02070309020205020404" pitchFamily="49" charset="0"/>
              </a:rPr>
              <a:t>MyNumber</a:t>
            </a:r>
            <a:r>
              <a:rPr lang="en-US" altLang="en-US" sz="2400"/>
              <a:t>, </a:t>
            </a:r>
          </a:p>
          <a:p>
            <a:pPr lvl="1" eaLnBrk="1" hangingPunct="1"/>
            <a:r>
              <a:rPr lang="en-US" altLang="en-US" sz="2400" b="1">
                <a:latin typeface="Courier New" panose="02070309020205020404" pitchFamily="49" charset="0"/>
              </a:rPr>
              <a:t>const</a:t>
            </a:r>
            <a:r>
              <a:rPr lang="en-US" altLang="en-US" sz="2400"/>
              <a:t> (do không có lý do gì để sửa đối tượng được in ra)</a:t>
            </a:r>
          </a:p>
          <a:p>
            <a:pPr eaLnBrk="1" hangingPunct="1"/>
            <a:r>
              <a:rPr lang="en-US" altLang="en-US" sz="2400"/>
              <a:t>giá trị trả về: tham chiếu tới </a:t>
            </a:r>
            <a:r>
              <a:rPr lang="en-US" altLang="en-US" sz="2400" b="1">
                <a:latin typeface="Courier New" panose="02070309020205020404" pitchFamily="49" charset="0"/>
              </a:rPr>
              <a:t>ostream</a:t>
            </a:r>
            <a:r>
              <a:rPr lang="en-US" altLang="en-US" sz="2400"/>
              <a:t> </a:t>
            </a:r>
            <a:br>
              <a:rPr lang="en-US" altLang="en-US" sz="2400"/>
            </a:br>
            <a:r>
              <a:rPr lang="en-US" altLang="en-US" sz="2400"/>
              <a:t>(để thực hiện được </a:t>
            </a:r>
            <a:r>
              <a:rPr lang="en-US" altLang="en-US" sz="2400" b="1">
                <a:latin typeface="Courier New" panose="02070309020205020404" pitchFamily="49" charset="0"/>
              </a:rPr>
              <a:t>cout &lt;&lt; num1 &lt;&lt; num2;</a:t>
            </a:r>
            <a:r>
              <a:rPr lang="en-US" altLang="en-US" sz="2400"/>
              <a:t>)</a:t>
            </a:r>
          </a:p>
          <a:p>
            <a:pPr eaLnBrk="1" hangingPunct="1"/>
            <a:endParaRPr lang="en-US" altLang="en-US" sz="2400"/>
          </a:p>
          <a:p>
            <a:pPr eaLnBrk="1" hangingPunct="1"/>
            <a:r>
              <a:rPr lang="en-US" altLang="en-US" sz="2400"/>
              <a:t>Kết luận:</a:t>
            </a:r>
            <a:br>
              <a:rPr lang="en-US" altLang="en-US" sz="2400"/>
            </a:br>
            <a:r>
              <a:rPr lang="en-US" altLang="en-US" sz="2400" b="1">
                <a:latin typeface="Courier New" panose="02070309020205020404" pitchFamily="49" charset="0"/>
              </a:rPr>
              <a:t>ostream&amp; operator&lt;&lt;(ostream&amp; os, const MyNumber&amp; num)</a:t>
            </a:r>
          </a:p>
          <a:p>
            <a:pPr eaLnBrk="1" hangingPunct="1"/>
            <a:endParaRPr lang="en-US" altLang="en-US" sz="24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3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37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37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37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379">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3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3">
            <a:extLst>
              <a:ext uri="{FF2B5EF4-FFF2-40B4-BE49-F238E27FC236}">
                <a16:creationId xmlns:a16="http://schemas.microsoft.com/office/drawing/2014/main" id="{000E8A17-57BF-130E-C553-13355C152941}"/>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29698" name="Slide Number Placeholder 4">
            <a:extLst>
              <a:ext uri="{FF2B5EF4-FFF2-40B4-BE49-F238E27FC236}">
                <a16:creationId xmlns:a16="http://schemas.microsoft.com/office/drawing/2014/main" id="{A9A9354E-5C23-D195-E342-49DE25582A4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58754955-B1D4-4E62-90BB-20416882E7F2}" type="slidenum">
              <a:rPr lang="en-US" altLang="en-US" sz="1200" b="0">
                <a:solidFill>
                  <a:srgbClr val="000000"/>
                </a:solidFill>
                <a:latin typeface="Arial Black" panose="020B0A04020102020204" pitchFamily="34" charset="0"/>
              </a:rPr>
              <a:pPr fontAlgn="base">
                <a:spcBef>
                  <a:spcPct val="0"/>
                </a:spcBef>
                <a:spcAft>
                  <a:spcPct val="0"/>
                </a:spcAft>
              </a:pPr>
              <a:t>167</a:t>
            </a:fld>
            <a:endParaRPr lang="en-US" altLang="en-US" sz="1200" b="0">
              <a:solidFill>
                <a:srgbClr val="000000"/>
              </a:solidFill>
              <a:latin typeface="Arial Black" panose="020B0A04020102020204" pitchFamily="34" charset="0"/>
            </a:endParaRPr>
          </a:p>
        </p:txBody>
      </p:sp>
      <p:sp>
        <p:nvSpPr>
          <p:cNvPr id="29699" name="Rectangle 2">
            <a:extLst>
              <a:ext uri="{FF2B5EF4-FFF2-40B4-BE49-F238E27FC236}">
                <a16:creationId xmlns:a16="http://schemas.microsoft.com/office/drawing/2014/main" id="{EA8A7568-41CB-F9C3-EAEC-67986AE1BE24}"/>
              </a:ext>
            </a:extLst>
          </p:cNvPr>
          <p:cNvSpPr>
            <a:spLocks noGrp="1" noChangeArrowheads="1"/>
          </p:cNvSpPr>
          <p:nvPr>
            <p:ph type="title"/>
          </p:nvPr>
        </p:nvSpPr>
        <p:spPr/>
        <p:txBody>
          <a:bodyPr/>
          <a:lstStyle/>
          <a:p>
            <a:pPr eaLnBrk="1" hangingPunct="1"/>
            <a:r>
              <a:rPr lang="en-US" altLang="en-US"/>
              <a:t>Toán tử chèn ("&lt;&lt;")</a:t>
            </a:r>
          </a:p>
        </p:txBody>
      </p:sp>
      <p:sp>
        <p:nvSpPr>
          <p:cNvPr id="29700" name="Rectangle 3">
            <a:extLst>
              <a:ext uri="{FF2B5EF4-FFF2-40B4-BE49-F238E27FC236}">
                <a16:creationId xmlns:a16="http://schemas.microsoft.com/office/drawing/2014/main" id="{90ECDDCA-1BED-2FE8-8B28-D8FFEAEA6B8C}"/>
              </a:ext>
            </a:extLst>
          </p:cNvPr>
          <p:cNvSpPr>
            <a:spLocks noGrp="1" noChangeArrowheads="1"/>
          </p:cNvSpPr>
          <p:nvPr>
            <p:ph type="body" idx="1"/>
          </p:nvPr>
        </p:nvSpPr>
        <p:spPr>
          <a:xfrm>
            <a:off x="647699" y="1761708"/>
            <a:ext cx="10663767" cy="704850"/>
          </a:xfrm>
        </p:spPr>
        <p:txBody>
          <a:bodyPr/>
          <a:lstStyle/>
          <a:p>
            <a:pPr eaLnBrk="1" hangingPunct="1">
              <a:lnSpc>
                <a:spcPct val="80000"/>
              </a:lnSpc>
            </a:pPr>
            <a:r>
              <a:rPr lang="en-US" altLang="en-US" sz="2800"/>
              <a:t>Khai báo toán tử được overload là </a:t>
            </a:r>
            <a:r>
              <a:rPr lang="en-US" altLang="en-US" sz="2800" b="1">
                <a:latin typeface="Courier New" panose="02070309020205020404" pitchFamily="49" charset="0"/>
              </a:rPr>
              <a:t>friend</a:t>
            </a:r>
            <a:r>
              <a:rPr lang="en-US" altLang="en-US" sz="2800"/>
              <a:t> của lớp </a:t>
            </a:r>
            <a:r>
              <a:rPr lang="en-US" altLang="en-US" sz="2800" b="1">
                <a:latin typeface="Courier New" panose="02070309020205020404" pitchFamily="49" charset="0"/>
              </a:rPr>
              <a:t>MyNumber</a:t>
            </a:r>
          </a:p>
        </p:txBody>
      </p:sp>
      <p:sp>
        <p:nvSpPr>
          <p:cNvPr id="29701" name="Text Box 4">
            <a:extLst>
              <a:ext uri="{FF2B5EF4-FFF2-40B4-BE49-F238E27FC236}">
                <a16:creationId xmlns:a16="http://schemas.microsoft.com/office/drawing/2014/main" id="{44C31B05-6B23-5A17-005C-16E988736C56}"/>
              </a:ext>
            </a:extLst>
          </p:cNvPr>
          <p:cNvSpPr txBox="1">
            <a:spLocks noChangeArrowheads="1"/>
          </p:cNvSpPr>
          <p:nvPr/>
        </p:nvSpPr>
        <p:spPr bwMode="auto">
          <a:xfrm>
            <a:off x="231422" y="2657475"/>
            <a:ext cx="11729155" cy="2800767"/>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200" b="0">
                <a:solidFill>
                  <a:srgbClr val="000000"/>
                </a:solidFill>
                <a:latin typeface="Courier New" panose="02070309020205020404" pitchFamily="49" charset="0"/>
                <a:cs typeface="Courier New" panose="02070309020205020404" pitchFamily="49" charset="0"/>
              </a:rPr>
              <a:t>class MyNumber {</a:t>
            </a:r>
          </a:p>
          <a:p>
            <a:pPr fontAlgn="base">
              <a:spcBef>
                <a:spcPct val="0"/>
              </a:spcBef>
              <a:spcAft>
                <a:spcPct val="0"/>
              </a:spcAft>
            </a:pPr>
            <a:r>
              <a:rPr lang="en-US" altLang="en-US" sz="2200" b="0">
                <a:solidFill>
                  <a:srgbClr val="000000"/>
                </a:solidFill>
                <a:latin typeface="Courier New" panose="02070309020205020404" pitchFamily="49" charset="0"/>
                <a:cs typeface="Courier New" panose="02070309020205020404" pitchFamily="49" charset="0"/>
              </a:rPr>
              <a:t>   public:</a:t>
            </a:r>
          </a:p>
          <a:p>
            <a:pPr fontAlgn="base">
              <a:spcBef>
                <a:spcPct val="0"/>
              </a:spcBef>
              <a:spcAft>
                <a:spcPct val="0"/>
              </a:spcAft>
            </a:pPr>
            <a:r>
              <a:rPr lang="en-US" altLang="en-US" sz="2200" b="0">
                <a:solidFill>
                  <a:srgbClr val="000000"/>
                </a:solidFill>
                <a:latin typeface="Courier New" panose="02070309020205020404" pitchFamily="49" charset="0"/>
                <a:cs typeface="Courier New" panose="02070309020205020404" pitchFamily="49" charset="0"/>
              </a:rPr>
              <a:t>      MyNumber(int value = 0);</a:t>
            </a:r>
          </a:p>
          <a:p>
            <a:pPr fontAlgn="base">
              <a:spcBef>
                <a:spcPct val="0"/>
              </a:spcBef>
              <a:spcAft>
                <a:spcPct val="0"/>
              </a:spcAft>
            </a:pPr>
            <a:r>
              <a:rPr lang="en-US" altLang="en-US" sz="2200" b="0">
                <a:solidFill>
                  <a:srgbClr val="000000"/>
                </a:solidFill>
                <a:latin typeface="Courier New" panose="02070309020205020404" pitchFamily="49" charset="0"/>
                <a:cs typeface="Courier New" panose="02070309020205020404" pitchFamily="49" charset="0"/>
              </a:rPr>
              <a:t>      ~MyNumber();</a:t>
            </a:r>
          </a:p>
          <a:p>
            <a:pPr fontAlgn="base">
              <a:spcBef>
                <a:spcPct val="0"/>
              </a:spcBef>
              <a:spcAft>
                <a:spcPct val="0"/>
              </a:spcAft>
            </a:pPr>
            <a:r>
              <a:rPr lang="en-US" altLang="en-US" sz="2200" b="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r>
              <a:rPr lang="en-US" altLang="en-US" sz="2200" b="0">
                <a:solidFill>
                  <a:srgbClr val="000000"/>
                </a:solidFill>
                <a:latin typeface="Courier New" panose="02070309020205020404" pitchFamily="49" charset="0"/>
                <a:cs typeface="Courier New" panose="02070309020205020404" pitchFamily="49" charset="0"/>
              </a:rPr>
              <a:t>      </a:t>
            </a:r>
            <a:r>
              <a:rPr lang="en-US" altLang="en-US" sz="2200">
                <a:solidFill>
                  <a:srgbClr val="000000"/>
                </a:solidFill>
                <a:latin typeface="Courier New" panose="02070309020205020404" pitchFamily="49" charset="0"/>
                <a:cs typeface="Courier New" panose="02070309020205020404" pitchFamily="49" charset="0"/>
              </a:rPr>
              <a:t>friend</a:t>
            </a:r>
            <a:r>
              <a:rPr lang="en-US" altLang="en-US" sz="2200" b="0">
                <a:solidFill>
                  <a:srgbClr val="000000"/>
                </a:solidFill>
                <a:latin typeface="Courier New" panose="02070309020205020404" pitchFamily="49" charset="0"/>
                <a:cs typeface="Courier New" panose="02070309020205020404" pitchFamily="49" charset="0"/>
              </a:rPr>
              <a:t> ostream&amp; operator&lt;&lt;( ostream&amp; os, const MyNumber&amp; num);</a:t>
            </a:r>
          </a:p>
          <a:p>
            <a:pPr fontAlgn="base">
              <a:spcBef>
                <a:spcPct val="0"/>
              </a:spcBef>
              <a:spcAft>
                <a:spcPct val="0"/>
              </a:spcAft>
            </a:pPr>
            <a:r>
              <a:rPr lang="en-US" altLang="en-US" sz="2200" b="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r>
              <a:rPr lang="en-US" altLang="en-US" sz="2200" b="0">
                <a:solidFill>
                  <a:srgbClr val="000000"/>
                </a:solidFill>
                <a:latin typeface="Courier New" panose="02070309020205020404" pitchFamily="49" charset="0"/>
                <a:cs typeface="Courier New" panose="02070309020205020404" pitchFamily="49" charset="0"/>
              </a:rPr>
              <a: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Footer Placeholder 3">
            <a:extLst>
              <a:ext uri="{FF2B5EF4-FFF2-40B4-BE49-F238E27FC236}">
                <a16:creationId xmlns:a16="http://schemas.microsoft.com/office/drawing/2014/main" id="{26DD5E97-3456-5D4B-3554-55DFC73C7A1E}"/>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0722" name="Slide Number Placeholder 4">
            <a:extLst>
              <a:ext uri="{FF2B5EF4-FFF2-40B4-BE49-F238E27FC236}">
                <a16:creationId xmlns:a16="http://schemas.microsoft.com/office/drawing/2014/main" id="{A96C6B9E-EB1C-4EA5-F5C9-476A6369FCE0}"/>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36DE2374-21E5-4BC8-BF74-1BEC7FF97D30}" type="slidenum">
              <a:rPr lang="en-US" altLang="en-US" sz="1200" b="0">
                <a:solidFill>
                  <a:srgbClr val="000000"/>
                </a:solidFill>
                <a:latin typeface="Arial Black" panose="020B0A04020102020204" pitchFamily="34" charset="0"/>
              </a:rPr>
              <a:pPr fontAlgn="base">
                <a:spcBef>
                  <a:spcPct val="0"/>
                </a:spcBef>
                <a:spcAft>
                  <a:spcPct val="0"/>
                </a:spcAft>
              </a:pPr>
              <a:t>168</a:t>
            </a:fld>
            <a:endParaRPr lang="en-US" altLang="en-US" sz="1200" b="0">
              <a:solidFill>
                <a:srgbClr val="000000"/>
              </a:solidFill>
              <a:latin typeface="Arial Black" panose="020B0A04020102020204" pitchFamily="34" charset="0"/>
            </a:endParaRPr>
          </a:p>
        </p:txBody>
      </p:sp>
      <p:sp>
        <p:nvSpPr>
          <p:cNvPr id="30723" name="Rectangle 2">
            <a:extLst>
              <a:ext uri="{FF2B5EF4-FFF2-40B4-BE49-F238E27FC236}">
                <a16:creationId xmlns:a16="http://schemas.microsoft.com/office/drawing/2014/main" id="{3FA10749-02F8-DAD6-D9D5-1C7E8BF2898F}"/>
              </a:ext>
            </a:extLst>
          </p:cNvPr>
          <p:cNvSpPr>
            <a:spLocks noGrp="1" noChangeArrowheads="1"/>
          </p:cNvSpPr>
          <p:nvPr>
            <p:ph type="title"/>
          </p:nvPr>
        </p:nvSpPr>
        <p:spPr/>
        <p:txBody>
          <a:bodyPr/>
          <a:lstStyle/>
          <a:p>
            <a:pPr eaLnBrk="1" hangingPunct="1"/>
            <a:r>
              <a:rPr lang="en-US" altLang="en-US"/>
              <a:t>Toán tử chèn ("&lt;&lt;")</a:t>
            </a:r>
          </a:p>
        </p:txBody>
      </p:sp>
      <p:sp>
        <p:nvSpPr>
          <p:cNvPr id="30724" name="Rectangle 3">
            <a:extLst>
              <a:ext uri="{FF2B5EF4-FFF2-40B4-BE49-F238E27FC236}">
                <a16:creationId xmlns:a16="http://schemas.microsoft.com/office/drawing/2014/main" id="{26DFB6DF-7FE5-F87B-5EA0-64119D84935F}"/>
              </a:ext>
            </a:extLst>
          </p:cNvPr>
          <p:cNvSpPr>
            <a:spLocks noGrp="1" noChangeArrowheads="1"/>
          </p:cNvSpPr>
          <p:nvPr>
            <p:ph type="body" idx="1"/>
          </p:nvPr>
        </p:nvSpPr>
        <p:spPr>
          <a:xfrm>
            <a:off x="815622" y="3733800"/>
            <a:ext cx="10766778" cy="2514600"/>
          </a:xfrm>
        </p:spPr>
        <p:txBody>
          <a:bodyPr/>
          <a:lstStyle/>
          <a:p>
            <a:pPr algn="just" eaLnBrk="1" hangingPunct="1"/>
            <a:r>
              <a:rPr lang="en-US" altLang="en-US" sz="2400"/>
              <a:t>Tuỳ theo độ phức tạp của lớp được chuyển sang chuỗi ký tự, định nghĩa của toán tử này có thể dài hơn</a:t>
            </a:r>
          </a:p>
          <a:p>
            <a:pPr algn="just" eaLnBrk="1" hangingPunct="1"/>
            <a:r>
              <a:rPr lang="en-US" altLang="en-US" sz="2400"/>
              <a:t>Toán tử tách ("&gt;&gt;") được overload tương tự, tuy nhiên, định nghĩa thường phức tạp hơn</a:t>
            </a:r>
          </a:p>
          <a:p>
            <a:pPr lvl="1" algn="just" eaLnBrk="1" hangingPunct="1"/>
            <a:r>
              <a:rPr lang="en-US" altLang="en-US" sz="2400"/>
              <a:t>do có thể phải xử lý input để kiểm tra tính hợp lệ tuỳ theo cách ta quy định như thế nào khi in một đối tượng ra thành một chuỗi ký tự</a:t>
            </a:r>
          </a:p>
        </p:txBody>
      </p:sp>
      <p:sp>
        <p:nvSpPr>
          <p:cNvPr id="30725" name="Text Box 4">
            <a:extLst>
              <a:ext uri="{FF2B5EF4-FFF2-40B4-BE49-F238E27FC236}">
                <a16:creationId xmlns:a16="http://schemas.microsoft.com/office/drawing/2014/main" id="{B7F83431-7914-76D8-990F-91B4D4508C14}"/>
              </a:ext>
            </a:extLst>
          </p:cNvPr>
          <p:cNvSpPr txBox="1">
            <a:spLocks noChangeArrowheads="1"/>
          </p:cNvSpPr>
          <p:nvPr/>
        </p:nvSpPr>
        <p:spPr bwMode="auto">
          <a:xfrm>
            <a:off x="609600" y="2184646"/>
            <a:ext cx="11588046" cy="1323439"/>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ostream&amp; operator&lt;&lt;(ostream&amp; os, const MyNumber&amp; num)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os &lt;&lt; num.value;   // Use version of insertion operator defined for int</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return os; 	     // Return a reference to the modified stream</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a:t>
            </a:r>
          </a:p>
        </p:txBody>
      </p:sp>
      <p:sp>
        <p:nvSpPr>
          <p:cNvPr id="30726" name="Rectangle 5">
            <a:extLst>
              <a:ext uri="{FF2B5EF4-FFF2-40B4-BE49-F238E27FC236}">
                <a16:creationId xmlns:a16="http://schemas.microsoft.com/office/drawing/2014/main" id="{64A78DED-0CA3-F9B3-EC30-C6414D73739E}"/>
              </a:ext>
            </a:extLst>
          </p:cNvPr>
          <p:cNvSpPr>
            <a:spLocks noChangeArrowheads="1"/>
          </p:cNvSpPr>
          <p:nvPr/>
        </p:nvSpPr>
        <p:spPr bwMode="auto">
          <a:xfrm>
            <a:off x="815622" y="1627166"/>
            <a:ext cx="8229600" cy="277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lnSpc>
                <a:spcPct val="80000"/>
              </a:lnSpc>
              <a:spcAft>
                <a:spcPct val="0"/>
              </a:spcAft>
              <a:buClr>
                <a:srgbClr val="00007D"/>
              </a:buClr>
            </a:pPr>
            <a:r>
              <a:rPr lang="en-US" altLang="en-US" sz="2400">
                <a:solidFill>
                  <a:srgbClr val="000000"/>
                </a:solidFill>
              </a:rPr>
              <a:t>Định nghĩa toán tử</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3">
            <a:extLst>
              <a:ext uri="{FF2B5EF4-FFF2-40B4-BE49-F238E27FC236}">
                <a16:creationId xmlns:a16="http://schemas.microsoft.com/office/drawing/2014/main" id="{E5AA2D32-78B4-4E00-BE47-563C792B473A}"/>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1746" name="Slide Number Placeholder 4">
            <a:extLst>
              <a:ext uri="{FF2B5EF4-FFF2-40B4-BE49-F238E27FC236}">
                <a16:creationId xmlns:a16="http://schemas.microsoft.com/office/drawing/2014/main" id="{9138A87C-D271-E943-6C3B-D0E93EC0343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D32B134A-79D3-4BC3-97A0-54BF02A38BA9}" type="slidenum">
              <a:rPr lang="en-US" altLang="en-US" sz="1200" b="0">
                <a:solidFill>
                  <a:srgbClr val="000000"/>
                </a:solidFill>
                <a:latin typeface="Arial Black" panose="020B0A04020102020204" pitchFamily="34" charset="0"/>
              </a:rPr>
              <a:pPr fontAlgn="base">
                <a:spcBef>
                  <a:spcPct val="0"/>
                </a:spcBef>
                <a:spcAft>
                  <a:spcPct val="0"/>
                </a:spcAft>
              </a:pPr>
              <a:t>169</a:t>
            </a:fld>
            <a:endParaRPr lang="en-US" altLang="en-US" sz="1200" b="0">
              <a:solidFill>
                <a:srgbClr val="000000"/>
              </a:solidFill>
              <a:latin typeface="Arial Black" panose="020B0A04020102020204" pitchFamily="34" charset="0"/>
            </a:endParaRPr>
          </a:p>
        </p:txBody>
      </p:sp>
      <p:sp>
        <p:nvSpPr>
          <p:cNvPr id="31747" name="Rectangle 2">
            <a:extLst>
              <a:ext uri="{FF2B5EF4-FFF2-40B4-BE49-F238E27FC236}">
                <a16:creationId xmlns:a16="http://schemas.microsoft.com/office/drawing/2014/main" id="{2468B7FC-0200-9308-E2C5-D783FBB3A27A}"/>
              </a:ext>
            </a:extLst>
          </p:cNvPr>
          <p:cNvSpPr>
            <a:spLocks noGrp="1" noChangeArrowheads="1"/>
          </p:cNvSpPr>
          <p:nvPr>
            <p:ph type="title"/>
          </p:nvPr>
        </p:nvSpPr>
        <p:spPr/>
        <p:txBody>
          <a:bodyPr/>
          <a:lstStyle/>
          <a:p>
            <a:pPr eaLnBrk="1" hangingPunct="1"/>
            <a:r>
              <a:rPr lang="en-US" altLang="en-US"/>
              <a:t>Phép tăng ("++")</a:t>
            </a:r>
          </a:p>
        </p:txBody>
      </p:sp>
      <p:sp>
        <p:nvSpPr>
          <p:cNvPr id="31748" name="Rectangle 3">
            <a:extLst>
              <a:ext uri="{FF2B5EF4-FFF2-40B4-BE49-F238E27FC236}">
                <a16:creationId xmlns:a16="http://schemas.microsoft.com/office/drawing/2014/main" id="{03A0EAC5-AD13-2327-F87C-9790DBE6D7B5}"/>
              </a:ext>
            </a:extLst>
          </p:cNvPr>
          <p:cNvSpPr>
            <a:spLocks noGrp="1" noChangeArrowheads="1"/>
          </p:cNvSpPr>
          <p:nvPr>
            <p:ph type="body" idx="1"/>
          </p:nvPr>
        </p:nvSpPr>
        <p:spPr>
          <a:xfrm>
            <a:off x="609599" y="2438400"/>
            <a:ext cx="10972799" cy="3657600"/>
          </a:xfrm>
        </p:spPr>
        <p:txBody>
          <a:bodyPr/>
          <a:lstStyle/>
          <a:p>
            <a:pPr algn="just" eaLnBrk="1" hangingPunct="1"/>
            <a:r>
              <a:rPr lang="en-US" altLang="en-US" sz="2400"/>
              <a:t>Khi gặp phép tăng trong một lệnh, trình biên dịch sẽ sinh một trong 4 lời gọi hàm trên, tuỳ theo toán tử là toán tử trước (prefix) hay </a:t>
            </a:r>
            <a:br>
              <a:rPr lang="en-US" altLang="en-US" sz="2400"/>
            </a:br>
            <a:r>
              <a:rPr lang="en-US" altLang="en-US" sz="2400"/>
              <a:t>toán tử sau (postfix), là phương thức hay hàm toàn cục.</a:t>
            </a:r>
          </a:p>
          <a:p>
            <a:pPr algn="just" eaLnBrk="1" hangingPunct="1"/>
            <a:r>
              <a:rPr lang="en-US" altLang="en-US" sz="2400"/>
              <a:t>Giả sử ta overload phép tăng dưới dạng phương thức của </a:t>
            </a:r>
            <a:r>
              <a:rPr lang="en-US" altLang="en-US" sz="2400" b="1">
                <a:latin typeface="Courier New" panose="02070309020205020404" pitchFamily="49" charset="0"/>
                <a:cs typeface="Courier New" panose="02070309020205020404" pitchFamily="49" charset="0"/>
              </a:rPr>
              <a:t>MyNumber</a:t>
            </a:r>
            <a:r>
              <a:rPr lang="en-US" altLang="en-US" sz="2400"/>
              <a:t> và overload cả hai dạng đặt trước và đặt sau</a:t>
            </a:r>
          </a:p>
          <a:p>
            <a:pPr lvl="1" algn="just" eaLnBrk="1" hangingPunct="1"/>
            <a:r>
              <a:rPr lang="en-US" altLang="en-US" sz="2400"/>
              <a:t>Nếu gặp biểu thức dạng “++</a:t>
            </a:r>
            <a:r>
              <a:rPr lang="en-US" altLang="en-US" sz="2400" b="1">
                <a:latin typeface="Courier New" panose="02070309020205020404" pitchFamily="49" charset="0"/>
                <a:cs typeface="Courier New" panose="02070309020205020404" pitchFamily="49" charset="0"/>
              </a:rPr>
              <a:t>x</a:t>
            </a:r>
            <a:r>
              <a:rPr lang="en-US" altLang="en-US" sz="2400"/>
              <a:t>", trình biên dịch sẽ sinh lời gọi </a:t>
            </a:r>
            <a:r>
              <a:rPr lang="en-US" altLang="en-US" sz="2400" b="1">
                <a:latin typeface="Courier New" panose="02070309020205020404" pitchFamily="49" charset="0"/>
                <a:cs typeface="Courier New" panose="02070309020205020404" pitchFamily="49" charset="0"/>
              </a:rPr>
              <a:t>MyNumber::operator++()</a:t>
            </a:r>
          </a:p>
          <a:p>
            <a:pPr lvl="1" algn="just" eaLnBrk="1" hangingPunct="1"/>
            <a:r>
              <a:rPr lang="en-US" altLang="en-US" sz="2400"/>
              <a:t>Nếu gặp biểu thức dạng "</a:t>
            </a:r>
            <a:r>
              <a:rPr lang="en-US" altLang="en-US" sz="2400" b="1">
                <a:latin typeface="Courier New" panose="02070309020205020404" pitchFamily="49" charset="0"/>
                <a:cs typeface="Courier New" panose="02070309020205020404" pitchFamily="49" charset="0"/>
              </a:rPr>
              <a:t>x++</a:t>
            </a:r>
            <a:r>
              <a:rPr lang="en-US" altLang="en-US" sz="2400"/>
              <a:t>", trình biên dịch sẽ sinh lời gọi </a:t>
            </a:r>
            <a:r>
              <a:rPr lang="en-US" altLang="en-US" sz="2400" b="1">
                <a:latin typeface="Courier New" panose="02070309020205020404" pitchFamily="49" charset="0"/>
                <a:cs typeface="Courier New" panose="02070309020205020404" pitchFamily="49" charset="0"/>
              </a:rPr>
              <a:t>MyNumber::operator++(int)</a:t>
            </a:r>
          </a:p>
          <a:p>
            <a:pPr lvl="1" algn="just" eaLnBrk="1" hangingPunct="1"/>
            <a:r>
              <a:rPr lang="en-US" altLang="en-US" sz="2400"/>
              <a:t>Tham số </a:t>
            </a:r>
            <a:r>
              <a:rPr lang="en-US" altLang="en-US" sz="2400" b="1">
                <a:latin typeface="Courier New" panose="02070309020205020404" pitchFamily="49" charset="0"/>
                <a:cs typeface="Courier New" panose="02070309020205020404" pitchFamily="49" charset="0"/>
              </a:rPr>
              <a:t>int</a:t>
            </a:r>
            <a:r>
              <a:rPr lang="en-US" altLang="en-US" sz="2400">
                <a:latin typeface="Courier New" panose="02070309020205020404" pitchFamily="49" charset="0"/>
                <a:cs typeface="Courier New" panose="02070309020205020404" pitchFamily="49" charset="0"/>
              </a:rPr>
              <a:t> </a:t>
            </a:r>
            <a:r>
              <a:rPr lang="en-US" altLang="en-US" sz="2400"/>
              <a:t>chỉ dành để phân biệt danh sách tham số của hai dạng prefix và postfix</a:t>
            </a:r>
          </a:p>
        </p:txBody>
      </p:sp>
      <p:sp>
        <p:nvSpPr>
          <p:cNvPr id="31749" name="Rectangle 4">
            <a:extLst>
              <a:ext uri="{FF2B5EF4-FFF2-40B4-BE49-F238E27FC236}">
                <a16:creationId xmlns:a16="http://schemas.microsoft.com/office/drawing/2014/main" id="{A2264636-D869-8D4D-0B39-EF0BF6F92F82}"/>
              </a:ext>
            </a:extLst>
          </p:cNvPr>
          <p:cNvSpPr>
            <a:spLocks noChangeArrowheads="1"/>
          </p:cNvSpPr>
          <p:nvPr/>
        </p:nvSpPr>
        <p:spPr bwMode="auto">
          <a:xfrm>
            <a:off x="739422" y="1455003"/>
            <a:ext cx="8235245" cy="830997"/>
          </a:xfrm>
          <a:prstGeom prst="rect">
            <a:avLst/>
          </a:prstGeom>
          <a:solidFill>
            <a:schemeClr val="accent6">
              <a:lumMod val="20000"/>
              <a:lumOff val="80000"/>
            </a:schemeClr>
          </a:solidFill>
          <a:ln>
            <a:noFill/>
          </a:ln>
          <a:effectLst/>
        </p:spPr>
        <p:txBody>
          <a:bodyPr wrap="square">
            <a:spAutoFit/>
          </a:bodyPr>
          <a:lstStyle>
            <a:lvl1pPr marL="342900" indent="-342900">
              <a:spcBef>
                <a:spcPct val="50000"/>
              </a:spcBef>
              <a:defRPr sz="1400" b="1">
                <a:solidFill>
                  <a:schemeClr val="tx1"/>
                </a:solidFill>
                <a:latin typeface="Arial" panose="020B0604020202020204" pitchFamily="34" charset="0"/>
                <a:cs typeface="Arial" panose="020B0604020202020204" pitchFamily="34" charset="0"/>
              </a:defRPr>
            </a:lvl1pPr>
            <a:lvl2pPr>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lvl="1" fontAlgn="base">
              <a:spcBef>
                <a:spcPct val="0"/>
              </a:spcBef>
              <a:spcAft>
                <a:spcPct val="0"/>
              </a:spcAft>
            </a:pPr>
            <a:r>
              <a:rPr lang="en-US" altLang="en-US" sz="2400">
                <a:solidFill>
                  <a:srgbClr val="000000"/>
                </a:solidFill>
              </a:rPr>
              <a:t>@aa</a:t>
            </a:r>
            <a:r>
              <a:rPr lang="en-US" altLang="en-US" sz="2400" b="0">
                <a:solidFill>
                  <a:srgbClr val="000000"/>
                </a:solidFill>
              </a:rPr>
              <a:t>     </a:t>
            </a:r>
            <a:r>
              <a:rPr lang="en-US" altLang="en-US" sz="2400" b="0">
                <a:solidFill>
                  <a:srgbClr val="000000"/>
                </a:solidFill>
                <a:sym typeface="Wingdings" panose="05000000000000000000" pitchFamily="2" charset="2"/>
              </a:rPr>
              <a:t> </a:t>
            </a:r>
            <a:r>
              <a:rPr lang="en-US" altLang="en-US" sz="2400">
                <a:solidFill>
                  <a:srgbClr val="000000"/>
                </a:solidFill>
              </a:rPr>
              <a:t>aa.operator@( )</a:t>
            </a:r>
            <a:r>
              <a:rPr lang="en-US" altLang="en-US" sz="2400" b="0">
                <a:solidFill>
                  <a:srgbClr val="000000"/>
                </a:solidFill>
              </a:rPr>
              <a:t>      hoặc  </a:t>
            </a:r>
            <a:r>
              <a:rPr lang="en-US" altLang="en-US" sz="2400">
                <a:solidFill>
                  <a:srgbClr val="000000"/>
                </a:solidFill>
              </a:rPr>
              <a:t>operator@(aa)</a:t>
            </a:r>
          </a:p>
          <a:p>
            <a:pPr lvl="1" fontAlgn="base">
              <a:spcBef>
                <a:spcPct val="0"/>
              </a:spcBef>
              <a:spcAft>
                <a:spcPct val="0"/>
              </a:spcAft>
            </a:pPr>
            <a:r>
              <a:rPr lang="en-US" altLang="en-US" sz="2400">
                <a:solidFill>
                  <a:srgbClr val="000000"/>
                </a:solidFill>
              </a:rPr>
              <a:t>aa@</a:t>
            </a:r>
            <a:r>
              <a:rPr lang="en-US" altLang="en-US" sz="2400" b="0">
                <a:solidFill>
                  <a:srgbClr val="000000"/>
                </a:solidFill>
              </a:rPr>
              <a:t>     </a:t>
            </a:r>
            <a:r>
              <a:rPr lang="en-US" altLang="en-US" sz="2400" b="0">
                <a:solidFill>
                  <a:srgbClr val="000000"/>
                </a:solidFill>
                <a:sym typeface="Wingdings" panose="05000000000000000000" pitchFamily="2" charset="2"/>
              </a:rPr>
              <a:t> </a:t>
            </a:r>
            <a:r>
              <a:rPr lang="en-US" altLang="en-US" sz="2400">
                <a:solidFill>
                  <a:srgbClr val="000000"/>
                </a:solidFill>
              </a:rPr>
              <a:t>aa.operator@(int)  </a:t>
            </a:r>
            <a:r>
              <a:rPr lang="en-US" altLang="en-US" sz="2400" b="0">
                <a:solidFill>
                  <a:srgbClr val="000000"/>
                </a:solidFill>
              </a:rPr>
              <a:t>hoặc  </a:t>
            </a:r>
            <a:r>
              <a:rPr lang="en-US" altLang="en-US" sz="2400">
                <a:solidFill>
                  <a:srgbClr val="000000"/>
                </a:solidFill>
              </a:rPr>
              <a:t>operator@(aa,int)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CAF879F-4526-B07D-10EB-37AF2C70E03F}"/>
              </a:ext>
            </a:extLst>
          </p:cNvPr>
          <p:cNvSpPr>
            <a:spLocks noGrp="1" noChangeArrowheads="1"/>
          </p:cNvSpPr>
          <p:nvPr>
            <p:ph type="title"/>
          </p:nvPr>
        </p:nvSpPr>
        <p:spPr>
          <a:xfrm>
            <a:off x="609600" y="147954"/>
            <a:ext cx="10058400" cy="690563"/>
          </a:xfrm>
        </p:spPr>
        <p:txBody>
          <a:bodyPr/>
          <a:lstStyle/>
          <a:p>
            <a:pPr eaLnBrk="1" hangingPunct="1"/>
            <a:r>
              <a:rPr lang="en-US" altLang="en-US" u="sng"/>
              <a:t>Trừu tượng hóa (Abstraction)</a:t>
            </a:r>
          </a:p>
        </p:txBody>
      </p:sp>
      <p:sp>
        <p:nvSpPr>
          <p:cNvPr id="14339" name="Rectangle 3">
            <a:extLst>
              <a:ext uri="{FF2B5EF4-FFF2-40B4-BE49-F238E27FC236}">
                <a16:creationId xmlns:a16="http://schemas.microsoft.com/office/drawing/2014/main" id="{336BA3E8-BD2D-0516-1E6C-21B07076A8FA}"/>
              </a:ext>
            </a:extLst>
          </p:cNvPr>
          <p:cNvSpPr>
            <a:spLocks noGrp="1" noChangeArrowheads="1"/>
          </p:cNvSpPr>
          <p:nvPr>
            <p:ph type="body" idx="1"/>
          </p:nvPr>
        </p:nvSpPr>
        <p:spPr>
          <a:xfrm>
            <a:off x="609600" y="1140143"/>
            <a:ext cx="8233458" cy="4411662"/>
          </a:xfrm>
        </p:spPr>
        <p:txBody>
          <a:bodyPr/>
          <a:lstStyle/>
          <a:p>
            <a:pPr algn="just" eaLnBrk="1" hangingPunct="1"/>
            <a:r>
              <a:rPr lang="en-US" altLang="en-US" sz="2800"/>
              <a:t>Các loại trừu tượng hóa (2 dạng cắt gọt):</a:t>
            </a:r>
          </a:p>
          <a:p>
            <a:pPr lvl="1" algn="just" eaLnBrk="1" hangingPunct="1">
              <a:buFont typeface="Wingdings" panose="05000000000000000000" pitchFamily="2" charset="2"/>
              <a:buChar char="q"/>
            </a:pPr>
            <a:r>
              <a:rPr lang="en-US" altLang="en-US" sz="2800">
                <a:solidFill>
                  <a:srgbClr val="5134CC"/>
                </a:solidFill>
              </a:rPr>
              <a:t>Trừu tượng hóa dữ liệu</a:t>
            </a:r>
          </a:p>
          <a:p>
            <a:pPr lvl="1" algn="just" eaLnBrk="1" hangingPunct="1">
              <a:buFont typeface="Wingdings" panose="05000000000000000000" pitchFamily="2" charset="2"/>
              <a:buChar char="q"/>
            </a:pPr>
            <a:r>
              <a:rPr lang="en-US" altLang="en-US" sz="2800">
                <a:solidFill>
                  <a:srgbClr val="5134CC"/>
                </a:solidFill>
              </a:rPr>
              <a:t>Trừu tượng hóa chương trình</a:t>
            </a:r>
          </a:p>
          <a:p>
            <a:pPr lvl="2" algn="just" eaLnBrk="1" hangingPunct="1">
              <a:buFont typeface="Wingdings" panose="05000000000000000000" pitchFamily="2" charset="2"/>
              <a:buChar char="q"/>
            </a:pPr>
            <a:r>
              <a:rPr lang="en-US" altLang="en-US" sz="2800" i="1">
                <a:solidFill>
                  <a:schemeClr val="accent1">
                    <a:lumMod val="75000"/>
                  </a:schemeClr>
                </a:solidFill>
              </a:rPr>
              <a:t>Đơn giản hóa quy trình</a:t>
            </a:r>
          </a:p>
          <a:p>
            <a:pPr lvl="3" algn="just" eaLnBrk="1" hangingPunct="1">
              <a:buFont typeface="Wingdings" panose="05000000000000000000" pitchFamily="2" charset="2"/>
              <a:buChar char="q"/>
            </a:pPr>
            <a:r>
              <a:rPr lang="en-US" altLang="en-US" sz="2400">
                <a:solidFill>
                  <a:srgbClr val="0000FF"/>
                </a:solidFill>
              </a:rPr>
              <a:t>VD: 1 sinh viên sau khi đăng ký học phần, tín chỉ có thể xem môn, giờ… đăng ký xét tốt nghiệp…</a:t>
            </a:r>
          </a:p>
          <a:p>
            <a:pPr lvl="2" algn="just" eaLnBrk="1" hangingPunct="1">
              <a:buFont typeface="Wingdings" panose="05000000000000000000" pitchFamily="2" charset="2"/>
              <a:buChar char="q"/>
            </a:pPr>
            <a:r>
              <a:rPr lang="en-US" altLang="en-US" sz="2400" i="1">
                <a:solidFill>
                  <a:schemeClr val="accent6">
                    <a:lumMod val="75000"/>
                  </a:schemeClr>
                </a:solidFill>
              </a:rPr>
              <a:t>Phân chia các chương trình thành các c.trình con, mỗi CTC sẽ có 1 cái tên gợi nhớ. Ở CT gọi (có thể là CT chính), ta chỉ thấy lời gọi các CTC thông qua các tên.</a:t>
            </a:r>
          </a:p>
          <a:p>
            <a:pPr lvl="2" algn="just" eaLnBrk="1" hangingPunct="1">
              <a:buFont typeface="Wingdings" panose="05000000000000000000" pitchFamily="2" charset="2"/>
              <a:buChar char="q"/>
            </a:pPr>
            <a:r>
              <a:rPr lang="en-US" altLang="en-US" sz="2400" i="1">
                <a:solidFill>
                  <a:schemeClr val="accent6">
                    <a:lumMod val="75000"/>
                  </a:schemeClr>
                </a:solidFill>
              </a:rPr>
              <a:t>Che dấu tất cả các lệnh cài đặt chi tiết trong CTC (CTC sẽ viết trong một file riêng)</a:t>
            </a:r>
          </a:p>
        </p:txBody>
      </p:sp>
      <p:pic>
        <p:nvPicPr>
          <p:cNvPr id="27651" name="Picture 5" descr="\begin{figure}&#10;{\centerline{&#10;\psfig {file=FIGS/abstraction1.eps,width=4cm}&#10;}}\end{figure}">
            <a:extLst>
              <a:ext uri="{FF2B5EF4-FFF2-40B4-BE49-F238E27FC236}">
                <a16:creationId xmlns:a16="http://schemas.microsoft.com/office/drawing/2014/main" id="{C1B147BB-EE8A-C1E6-ABF9-95BCF9154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3058" y="1750056"/>
            <a:ext cx="2970835" cy="425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14947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Footer Placeholder 3">
            <a:extLst>
              <a:ext uri="{FF2B5EF4-FFF2-40B4-BE49-F238E27FC236}">
                <a16:creationId xmlns:a16="http://schemas.microsoft.com/office/drawing/2014/main" id="{4615803F-B716-93CA-7ED5-1AB5AD3532F4}"/>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2770" name="Slide Number Placeholder 4">
            <a:extLst>
              <a:ext uri="{FF2B5EF4-FFF2-40B4-BE49-F238E27FC236}">
                <a16:creationId xmlns:a16="http://schemas.microsoft.com/office/drawing/2014/main" id="{CF497103-A672-CCEE-3CE4-FBCC012D1C10}"/>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F7FBBEA3-BD48-4993-9353-771B02C12F8B}" type="slidenum">
              <a:rPr lang="en-US" altLang="en-US" sz="1200" b="0">
                <a:solidFill>
                  <a:srgbClr val="000000"/>
                </a:solidFill>
                <a:latin typeface="Arial Black" panose="020B0A04020102020204" pitchFamily="34" charset="0"/>
              </a:rPr>
              <a:pPr fontAlgn="base">
                <a:spcBef>
                  <a:spcPct val="0"/>
                </a:spcBef>
                <a:spcAft>
                  <a:spcPct val="0"/>
                </a:spcAft>
              </a:pPr>
              <a:t>170</a:t>
            </a:fld>
            <a:endParaRPr lang="en-US" altLang="en-US" sz="1200" b="0">
              <a:solidFill>
                <a:srgbClr val="000000"/>
              </a:solidFill>
              <a:latin typeface="Arial Black" panose="020B0A04020102020204" pitchFamily="34" charset="0"/>
            </a:endParaRPr>
          </a:p>
        </p:txBody>
      </p:sp>
      <p:sp>
        <p:nvSpPr>
          <p:cNvPr id="32771" name="Rectangle 2">
            <a:extLst>
              <a:ext uri="{FF2B5EF4-FFF2-40B4-BE49-F238E27FC236}">
                <a16:creationId xmlns:a16="http://schemas.microsoft.com/office/drawing/2014/main" id="{BE728245-E193-867A-74A0-D1B7CF7A1038}"/>
              </a:ext>
            </a:extLst>
          </p:cNvPr>
          <p:cNvSpPr>
            <a:spLocks noGrp="1" noChangeArrowheads="1"/>
          </p:cNvSpPr>
          <p:nvPr>
            <p:ph type="title"/>
          </p:nvPr>
        </p:nvSpPr>
        <p:spPr/>
        <p:txBody>
          <a:bodyPr/>
          <a:lstStyle/>
          <a:p>
            <a:pPr eaLnBrk="1" hangingPunct="1"/>
            <a:r>
              <a:rPr lang="en-US" altLang="en-US"/>
              <a:t>Phép tăng ("++")</a:t>
            </a:r>
          </a:p>
        </p:txBody>
      </p:sp>
      <p:sp>
        <p:nvSpPr>
          <p:cNvPr id="106499" name="Rectangle 3">
            <a:extLst>
              <a:ext uri="{FF2B5EF4-FFF2-40B4-BE49-F238E27FC236}">
                <a16:creationId xmlns:a16="http://schemas.microsoft.com/office/drawing/2014/main" id="{1380BB70-D092-AFFC-D8AB-4BB87BFDF8CE}"/>
              </a:ext>
            </a:extLst>
          </p:cNvPr>
          <p:cNvSpPr>
            <a:spLocks noGrp="1" noChangeArrowheads="1"/>
          </p:cNvSpPr>
          <p:nvPr>
            <p:ph type="body" idx="1"/>
          </p:nvPr>
        </p:nvSpPr>
        <p:spPr>
          <a:xfrm>
            <a:off x="739422" y="1509889"/>
            <a:ext cx="10713156" cy="4191000"/>
          </a:xfrm>
        </p:spPr>
        <p:txBody>
          <a:bodyPr/>
          <a:lstStyle/>
          <a:p>
            <a:pPr eaLnBrk="1" hangingPunct="1"/>
            <a:r>
              <a:rPr lang="en-US" altLang="en-US" sz="2400"/>
              <a:t>giá trị trả về</a:t>
            </a:r>
          </a:p>
          <a:p>
            <a:pPr lvl="1" eaLnBrk="1" hangingPunct="1"/>
            <a:r>
              <a:rPr lang="en-US" altLang="en-US" sz="2400"/>
              <a:t>tăng trước	</a:t>
            </a:r>
            <a:r>
              <a:rPr lang="en-US" altLang="en-US" sz="2400" b="1">
                <a:latin typeface="Courier New" panose="02070309020205020404" pitchFamily="49" charset="0"/>
              </a:rPr>
              <a:t>++num</a:t>
            </a:r>
          </a:p>
          <a:p>
            <a:pPr lvl="2" eaLnBrk="1" hangingPunct="1"/>
            <a:r>
              <a:rPr lang="en-US" altLang="en-US"/>
              <a:t>trả về tham chiếu (</a:t>
            </a:r>
            <a:r>
              <a:rPr lang="en-US" altLang="en-US" b="1">
                <a:latin typeface="Courier New" panose="02070309020205020404" pitchFamily="49" charset="0"/>
              </a:rPr>
              <a:t>MyNumber &amp;</a:t>
            </a:r>
            <a:r>
              <a:rPr lang="en-US" altLang="en-US"/>
              <a:t>)</a:t>
            </a:r>
          </a:p>
          <a:p>
            <a:pPr lvl="2" eaLnBrk="1" hangingPunct="1"/>
            <a:r>
              <a:rPr lang="en-US" altLang="en-US"/>
              <a:t>giá trị trái - lvalue (có thể được gán trị)</a:t>
            </a:r>
          </a:p>
          <a:p>
            <a:pPr lvl="1" eaLnBrk="1" hangingPunct="1"/>
            <a:r>
              <a:rPr lang="en-US" altLang="en-US" sz="2400"/>
              <a:t>tăng sau		</a:t>
            </a:r>
            <a:r>
              <a:rPr lang="en-US" altLang="en-US" sz="2400" b="1">
                <a:latin typeface="Courier New" panose="02070309020205020404" pitchFamily="49" charset="0"/>
              </a:rPr>
              <a:t>num++</a:t>
            </a:r>
          </a:p>
          <a:p>
            <a:pPr lvl="2" eaLnBrk="1" hangingPunct="1"/>
            <a:r>
              <a:rPr lang="en-US" altLang="en-US"/>
              <a:t>trả về giá trị (giá trị cũ trước khi tăng)</a:t>
            </a:r>
          </a:p>
          <a:p>
            <a:pPr lvl="2" eaLnBrk="1" hangingPunct="1"/>
            <a:r>
              <a:rPr lang="en-US" altLang="en-US"/>
              <a:t>trả về đối tượng tạm thời chứa giá trị cũ.</a:t>
            </a:r>
          </a:p>
          <a:p>
            <a:pPr lvl="2" eaLnBrk="1" hangingPunct="1"/>
            <a:r>
              <a:rPr lang="en-US" altLang="en-US"/>
              <a:t>giá trị phải - rvalue (không thể làm đích của phép gán)</a:t>
            </a:r>
          </a:p>
          <a:p>
            <a:pPr eaLnBrk="1" hangingPunct="1"/>
            <a:r>
              <a:rPr lang="en-US" altLang="en-US" sz="2400"/>
              <a:t>prototype</a:t>
            </a:r>
          </a:p>
          <a:p>
            <a:pPr lvl="1" eaLnBrk="1" hangingPunct="1"/>
            <a:r>
              <a:rPr lang="en-US" altLang="en-US" sz="2400"/>
              <a:t>tăng trước:  </a:t>
            </a:r>
            <a:r>
              <a:rPr lang="en-US" altLang="en-US" sz="2400" b="1">
                <a:latin typeface="Courier New" panose="02070309020205020404" pitchFamily="49" charset="0"/>
                <a:cs typeface="Courier New" panose="02070309020205020404" pitchFamily="49" charset="0"/>
              </a:rPr>
              <a:t>MyNumber&amp; MyNumber::operator++()</a:t>
            </a:r>
          </a:p>
          <a:p>
            <a:pPr lvl="1" eaLnBrk="1" hangingPunct="1"/>
            <a:r>
              <a:rPr lang="en-US" altLang="en-US" sz="2400"/>
              <a:t>tăng sau: </a:t>
            </a:r>
            <a:r>
              <a:rPr lang="en-US" altLang="en-US" sz="2400" b="1">
                <a:latin typeface="Courier New" panose="02070309020205020404" pitchFamily="49" charset="0"/>
                <a:cs typeface="Courier New" panose="02070309020205020404" pitchFamily="49" charset="0"/>
              </a:rPr>
              <a:t>const MyNumber MyNumber::operator++(int)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49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49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49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49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49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49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49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649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499">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64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3">
            <a:extLst>
              <a:ext uri="{FF2B5EF4-FFF2-40B4-BE49-F238E27FC236}">
                <a16:creationId xmlns:a16="http://schemas.microsoft.com/office/drawing/2014/main" id="{8879F5E6-1BD7-5A70-B86A-4DA8E6539700}"/>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3794" name="Slide Number Placeholder 4">
            <a:extLst>
              <a:ext uri="{FF2B5EF4-FFF2-40B4-BE49-F238E27FC236}">
                <a16:creationId xmlns:a16="http://schemas.microsoft.com/office/drawing/2014/main" id="{E7B8CEAB-1497-F4A0-70F5-C55970F796B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A77DF91B-5835-42E9-831B-91DAF94851BD}" type="slidenum">
              <a:rPr lang="en-US" altLang="en-US" sz="1200" b="0">
                <a:solidFill>
                  <a:srgbClr val="000000"/>
                </a:solidFill>
                <a:latin typeface="Arial Black" panose="020B0A04020102020204" pitchFamily="34" charset="0"/>
              </a:rPr>
              <a:pPr fontAlgn="base">
                <a:spcBef>
                  <a:spcPct val="0"/>
                </a:spcBef>
                <a:spcAft>
                  <a:spcPct val="0"/>
                </a:spcAft>
              </a:pPr>
              <a:t>171</a:t>
            </a:fld>
            <a:endParaRPr lang="en-US" altLang="en-US" sz="1200" b="0">
              <a:solidFill>
                <a:srgbClr val="000000"/>
              </a:solidFill>
              <a:latin typeface="Arial Black" panose="020B0A04020102020204" pitchFamily="34" charset="0"/>
            </a:endParaRPr>
          </a:p>
        </p:txBody>
      </p:sp>
      <p:sp>
        <p:nvSpPr>
          <p:cNvPr id="33795" name="Rectangle 2">
            <a:extLst>
              <a:ext uri="{FF2B5EF4-FFF2-40B4-BE49-F238E27FC236}">
                <a16:creationId xmlns:a16="http://schemas.microsoft.com/office/drawing/2014/main" id="{3F3CF1BC-DD44-C564-229B-898B67383C7D}"/>
              </a:ext>
            </a:extLst>
          </p:cNvPr>
          <p:cNvSpPr>
            <a:spLocks noGrp="1" noChangeArrowheads="1"/>
          </p:cNvSpPr>
          <p:nvPr>
            <p:ph type="title"/>
          </p:nvPr>
        </p:nvSpPr>
        <p:spPr>
          <a:xfrm>
            <a:off x="613317" y="270222"/>
            <a:ext cx="8229600" cy="947738"/>
          </a:xfrm>
        </p:spPr>
        <p:txBody>
          <a:bodyPr/>
          <a:lstStyle/>
          <a:p>
            <a:pPr eaLnBrk="1" hangingPunct="1"/>
            <a:r>
              <a:rPr lang="en-US" altLang="en-US"/>
              <a:t>Phép tăng ("++")</a:t>
            </a:r>
          </a:p>
        </p:txBody>
      </p:sp>
      <p:sp>
        <p:nvSpPr>
          <p:cNvPr id="107523" name="Rectangle 3">
            <a:extLst>
              <a:ext uri="{FF2B5EF4-FFF2-40B4-BE49-F238E27FC236}">
                <a16:creationId xmlns:a16="http://schemas.microsoft.com/office/drawing/2014/main" id="{E75F84AB-0C9A-6E62-ECDC-DD4972BBA418}"/>
              </a:ext>
            </a:extLst>
          </p:cNvPr>
          <p:cNvSpPr>
            <a:spLocks noGrp="1" noChangeArrowheads="1"/>
          </p:cNvSpPr>
          <p:nvPr>
            <p:ph type="body" idx="1"/>
          </p:nvPr>
        </p:nvSpPr>
        <p:spPr>
          <a:xfrm>
            <a:off x="613317" y="1040479"/>
            <a:ext cx="10934700" cy="1066800"/>
          </a:xfrm>
        </p:spPr>
        <p:txBody>
          <a:bodyPr/>
          <a:lstStyle/>
          <a:p>
            <a:pPr algn="just" eaLnBrk="1" hangingPunct="1"/>
            <a:r>
              <a:rPr lang="en-US" altLang="en-US" sz="2400"/>
              <a:t>Nhớ lại rằng phép tăng trước tăng giá trị trước khi trả kết quả, trong khi phép tăng sau trả lại giá trị trước khi tăng</a:t>
            </a:r>
          </a:p>
          <a:p>
            <a:pPr algn="just" eaLnBrk="1" hangingPunct="1"/>
            <a:r>
              <a:rPr lang="en-US" altLang="en-US" sz="2400"/>
              <a:t>Ta định nghĩa từng phiên bản của phép tăng như sau:</a:t>
            </a:r>
          </a:p>
        </p:txBody>
      </p:sp>
      <p:sp>
        <p:nvSpPr>
          <p:cNvPr id="107524" name="Text Box 4">
            <a:extLst>
              <a:ext uri="{FF2B5EF4-FFF2-40B4-BE49-F238E27FC236}">
                <a16:creationId xmlns:a16="http://schemas.microsoft.com/office/drawing/2014/main" id="{ABCF3B40-840B-E316-A7E0-B00153E6A6CF}"/>
              </a:ext>
            </a:extLst>
          </p:cNvPr>
          <p:cNvSpPr txBox="1">
            <a:spLocks noChangeArrowheads="1"/>
          </p:cNvSpPr>
          <p:nvPr/>
        </p:nvSpPr>
        <p:spPr bwMode="auto">
          <a:xfrm>
            <a:off x="665431" y="2297452"/>
            <a:ext cx="10934699" cy="3477875"/>
          </a:xfrm>
          <a:prstGeom prst="rect">
            <a:avLst/>
          </a:prstGeom>
          <a:solidFill>
            <a:srgbClr val="EFEF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MyNumber&amp; MyNumber::operator++() { // Prefix</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this-&gt;value++; 	// Increment value</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return *this;  	// Return current MyNumber</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a:t>
            </a:r>
          </a:p>
          <a:p>
            <a:pPr fontAlgn="base">
              <a:spcBef>
                <a:spcPct val="0"/>
              </a:spcBef>
              <a:spcAft>
                <a:spcPct val="0"/>
              </a:spcAft>
            </a:pPr>
            <a:endParaRPr lang="en-US" altLang="en-US" sz="2000" b="0">
              <a:solidFill>
                <a:srgbClr val="000000"/>
              </a:solidFill>
              <a:latin typeface="Courier New" panose="02070309020205020404" pitchFamily="49" charset="0"/>
              <a:cs typeface="Courier New" panose="02070309020205020404" pitchFamily="49" charset="0"/>
            </a:endParaRP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const MyNumber MyNumber::operator++(int) { // Postfix</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MyNumber before(this-&gt;value); // Create temporary MyNumber</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 with current value</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this-&gt;value++; 	// Increment value</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return before; 	// Return MyNumber before increment</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a:t>
            </a:r>
          </a:p>
        </p:txBody>
      </p:sp>
      <p:grpSp>
        <p:nvGrpSpPr>
          <p:cNvPr id="107534" name="Group 14">
            <a:extLst>
              <a:ext uri="{FF2B5EF4-FFF2-40B4-BE49-F238E27FC236}">
                <a16:creationId xmlns:a16="http://schemas.microsoft.com/office/drawing/2014/main" id="{29BB4961-E6B4-2FF3-5B0B-1B751C95BA67}"/>
              </a:ext>
            </a:extLst>
          </p:cNvPr>
          <p:cNvGrpSpPr>
            <a:grpSpLocks/>
          </p:cNvGrpSpPr>
          <p:nvPr/>
        </p:nvGrpSpPr>
        <p:grpSpPr bwMode="auto">
          <a:xfrm>
            <a:off x="1143117" y="4452936"/>
            <a:ext cx="5421313" cy="2343150"/>
            <a:chOff x="293" y="2775"/>
            <a:chExt cx="3415" cy="1476"/>
          </a:xfrm>
        </p:grpSpPr>
        <p:sp>
          <p:nvSpPr>
            <p:cNvPr id="33802" name="Text Box 7">
              <a:extLst>
                <a:ext uri="{FF2B5EF4-FFF2-40B4-BE49-F238E27FC236}">
                  <a16:creationId xmlns:a16="http://schemas.microsoft.com/office/drawing/2014/main" id="{6224510A-0871-E05A-CD0E-969E8D502894}"/>
                </a:ext>
              </a:extLst>
            </p:cNvPr>
            <p:cNvSpPr txBox="1">
              <a:spLocks noChangeArrowheads="1"/>
            </p:cNvSpPr>
            <p:nvPr/>
          </p:nvSpPr>
          <p:spPr bwMode="auto">
            <a:xfrm>
              <a:off x="293" y="3417"/>
              <a:ext cx="3415" cy="83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just" fontAlgn="base">
                <a:spcBef>
                  <a:spcPct val="20000"/>
                </a:spcBef>
                <a:spcAft>
                  <a:spcPct val="0"/>
                </a:spcAft>
                <a:buClr>
                  <a:srgbClr val="00007D"/>
                </a:buClr>
                <a:buSzPct val="75000"/>
              </a:pPr>
              <a:r>
                <a:rPr lang="en-US" altLang="en-US" sz="2000">
                  <a:solidFill>
                    <a:srgbClr val="000000"/>
                  </a:solidFill>
                  <a:latin typeface="Courier New" panose="02070309020205020404" pitchFamily="49" charset="0"/>
                  <a:cs typeface="Courier New" panose="02070309020205020404" pitchFamily="49" charset="0"/>
                </a:rPr>
                <a:t>before</a:t>
              </a:r>
              <a:r>
                <a:rPr lang="en-US" altLang="en-US" sz="2000" b="0">
                  <a:solidFill>
                    <a:srgbClr val="000000"/>
                  </a:solidFill>
                </a:rPr>
                <a:t> là một đối tượng địa phương của phương thức và sẽ chấm dứt tồn tại khi lời gọi hàm kết thúc. Khi đó, tham chiếu tới nó trở thành bất hợp lệ</a:t>
              </a:r>
            </a:p>
          </p:txBody>
        </p:sp>
        <p:sp>
          <p:nvSpPr>
            <p:cNvPr id="33803" name="Line 8">
              <a:extLst>
                <a:ext uri="{FF2B5EF4-FFF2-40B4-BE49-F238E27FC236}">
                  <a16:creationId xmlns:a16="http://schemas.microsoft.com/office/drawing/2014/main" id="{99233523-D1EC-72CE-957C-A5BE7311F8F7}"/>
                </a:ext>
              </a:extLst>
            </p:cNvPr>
            <p:cNvSpPr>
              <a:spLocks noChangeShapeType="1"/>
            </p:cNvSpPr>
            <p:nvPr/>
          </p:nvSpPr>
          <p:spPr bwMode="auto">
            <a:xfrm flipH="1" flipV="1">
              <a:off x="1610" y="2775"/>
              <a:ext cx="982" cy="6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sp>
          <p:nvSpPr>
            <p:cNvPr id="33804" name="Line 9">
              <a:extLst>
                <a:ext uri="{FF2B5EF4-FFF2-40B4-BE49-F238E27FC236}">
                  <a16:creationId xmlns:a16="http://schemas.microsoft.com/office/drawing/2014/main" id="{41041E76-EFEE-6A2A-1364-CF28F8AF9A52}"/>
                </a:ext>
              </a:extLst>
            </p:cNvPr>
            <p:cNvSpPr>
              <a:spLocks noChangeShapeType="1"/>
            </p:cNvSpPr>
            <p:nvPr/>
          </p:nvSpPr>
          <p:spPr bwMode="auto">
            <a:xfrm flipH="1" flipV="1">
              <a:off x="1674" y="3297"/>
              <a:ext cx="918" cy="15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grpSp>
        <p:nvGrpSpPr>
          <p:cNvPr id="107533" name="Group 13">
            <a:extLst>
              <a:ext uri="{FF2B5EF4-FFF2-40B4-BE49-F238E27FC236}">
                <a16:creationId xmlns:a16="http://schemas.microsoft.com/office/drawing/2014/main" id="{71E9FB9E-D35F-6470-AEB5-88361F41F2A7}"/>
              </a:ext>
            </a:extLst>
          </p:cNvPr>
          <p:cNvGrpSpPr>
            <a:grpSpLocks/>
          </p:cNvGrpSpPr>
          <p:nvPr/>
        </p:nvGrpSpPr>
        <p:grpSpPr bwMode="auto">
          <a:xfrm>
            <a:off x="6705600" y="5522926"/>
            <a:ext cx="5035163" cy="611189"/>
            <a:chOff x="3360" y="3479"/>
            <a:chExt cx="2827" cy="385"/>
          </a:xfrm>
        </p:grpSpPr>
        <p:sp>
          <p:nvSpPr>
            <p:cNvPr id="33800" name="AutoShape 11">
              <a:extLst>
                <a:ext uri="{FF2B5EF4-FFF2-40B4-BE49-F238E27FC236}">
                  <a16:creationId xmlns:a16="http://schemas.microsoft.com/office/drawing/2014/main" id="{50DCC35A-6835-1776-327A-934488B8851B}"/>
                </a:ext>
              </a:extLst>
            </p:cNvPr>
            <p:cNvSpPr>
              <a:spLocks noChangeArrowheads="1"/>
            </p:cNvSpPr>
            <p:nvPr/>
          </p:nvSpPr>
          <p:spPr bwMode="auto">
            <a:xfrm>
              <a:off x="3360" y="3479"/>
              <a:ext cx="558" cy="385"/>
            </a:xfrm>
            <a:prstGeom prst="notchedRightArrow">
              <a:avLst>
                <a:gd name="adj1" fmla="val 50000"/>
                <a:gd name="adj2" fmla="val 25000"/>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vi-VN" altLang="en-US">
                <a:solidFill>
                  <a:srgbClr val="000000"/>
                </a:solidFill>
              </a:endParaRPr>
            </a:p>
          </p:txBody>
        </p:sp>
        <p:sp>
          <p:nvSpPr>
            <p:cNvPr id="33801" name="Text Box 12">
              <a:extLst>
                <a:ext uri="{FF2B5EF4-FFF2-40B4-BE49-F238E27FC236}">
                  <a16:creationId xmlns:a16="http://schemas.microsoft.com/office/drawing/2014/main" id="{E1073AB0-8F61-1D30-3090-3039A6C0FF86}"/>
                </a:ext>
              </a:extLst>
            </p:cNvPr>
            <p:cNvSpPr txBox="1">
              <a:spLocks noChangeArrowheads="1"/>
            </p:cNvSpPr>
            <p:nvPr/>
          </p:nvSpPr>
          <p:spPr bwMode="auto">
            <a:xfrm>
              <a:off x="4071" y="3559"/>
              <a:ext cx="2116" cy="25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0"/>
                </a:spcAft>
                <a:buClr>
                  <a:srgbClr val="00007D"/>
                </a:buClr>
                <a:buSzPct val="75000"/>
              </a:pPr>
              <a:r>
                <a:rPr lang="en-US" altLang="en-US" sz="2000">
                  <a:solidFill>
                    <a:srgbClr val="000000"/>
                  </a:solidFill>
                </a:rPr>
                <a:t>Không thể trả về tham chiếu</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5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5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7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P spid="10752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Footer Placeholder 3">
            <a:extLst>
              <a:ext uri="{FF2B5EF4-FFF2-40B4-BE49-F238E27FC236}">
                <a16:creationId xmlns:a16="http://schemas.microsoft.com/office/drawing/2014/main" id="{BB43E994-E8D4-1A6E-0EF7-D0E68CA136E8}"/>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4818" name="Slide Number Placeholder 4">
            <a:extLst>
              <a:ext uri="{FF2B5EF4-FFF2-40B4-BE49-F238E27FC236}">
                <a16:creationId xmlns:a16="http://schemas.microsoft.com/office/drawing/2014/main" id="{6C1D49EA-21DF-AE72-63FC-9818AAF966C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DCA5191B-CFCE-435F-A42B-6D25EEF5C14E}" type="slidenum">
              <a:rPr lang="en-US" altLang="en-US" sz="1200" b="0">
                <a:solidFill>
                  <a:srgbClr val="000000"/>
                </a:solidFill>
                <a:latin typeface="Arial Black" panose="020B0A04020102020204" pitchFamily="34" charset="0"/>
              </a:rPr>
              <a:pPr fontAlgn="base">
                <a:spcBef>
                  <a:spcPct val="0"/>
                </a:spcBef>
                <a:spcAft>
                  <a:spcPct val="0"/>
                </a:spcAft>
              </a:pPr>
              <a:t>172</a:t>
            </a:fld>
            <a:endParaRPr lang="en-US" altLang="en-US" sz="1200" b="0">
              <a:solidFill>
                <a:srgbClr val="000000"/>
              </a:solidFill>
              <a:latin typeface="Arial Black" panose="020B0A04020102020204" pitchFamily="34" charset="0"/>
            </a:endParaRPr>
          </a:p>
        </p:txBody>
      </p:sp>
      <p:sp>
        <p:nvSpPr>
          <p:cNvPr id="34819" name="Rectangle 2">
            <a:extLst>
              <a:ext uri="{FF2B5EF4-FFF2-40B4-BE49-F238E27FC236}">
                <a16:creationId xmlns:a16="http://schemas.microsoft.com/office/drawing/2014/main" id="{CCFC94EC-9415-72D9-A216-CC9A18521DBC}"/>
              </a:ext>
            </a:extLst>
          </p:cNvPr>
          <p:cNvSpPr>
            <a:spLocks noGrp="1" noChangeArrowheads="1"/>
          </p:cNvSpPr>
          <p:nvPr>
            <p:ph type="title"/>
          </p:nvPr>
        </p:nvSpPr>
        <p:spPr/>
        <p:txBody>
          <a:bodyPr/>
          <a:lstStyle/>
          <a:p>
            <a:pPr eaLnBrk="1" hangingPunct="1"/>
            <a:r>
              <a:rPr lang="en-US" altLang="en-US"/>
              <a:t>Tham số và kiểu trả về</a:t>
            </a:r>
          </a:p>
        </p:txBody>
      </p:sp>
      <p:sp>
        <p:nvSpPr>
          <p:cNvPr id="34820" name="Rectangle 3">
            <a:extLst>
              <a:ext uri="{FF2B5EF4-FFF2-40B4-BE49-F238E27FC236}">
                <a16:creationId xmlns:a16="http://schemas.microsoft.com/office/drawing/2014/main" id="{A065B10D-66BF-E594-ED80-7D325FBCEA2B}"/>
              </a:ext>
            </a:extLst>
          </p:cNvPr>
          <p:cNvSpPr>
            <a:spLocks noGrp="1" noChangeArrowheads="1"/>
          </p:cNvSpPr>
          <p:nvPr>
            <p:ph type="body" idx="1"/>
          </p:nvPr>
        </p:nvSpPr>
        <p:spPr/>
        <p:txBody>
          <a:bodyPr/>
          <a:lstStyle/>
          <a:p>
            <a:pPr eaLnBrk="1" hangingPunct="1"/>
            <a:r>
              <a:rPr lang="en-US" altLang="en-US" sz="2800"/>
              <a:t>Cũng như khi overload các hàm khác, khi overload một toán tử, ta cũng có nhiều lựa chọn về việc truyền tham số và kiểu trả về</a:t>
            </a:r>
          </a:p>
          <a:p>
            <a:pPr lvl="1" eaLnBrk="1" hangingPunct="1"/>
            <a:r>
              <a:rPr lang="en-US" altLang="en-US" sz="2400"/>
              <a:t>chỉ có hạn chế rằng ít nhất một trong các tham số phải thuộc kiểu người dùng tự định nghĩa</a:t>
            </a:r>
          </a:p>
          <a:p>
            <a:pPr eaLnBrk="1" hangingPunct="1"/>
            <a:r>
              <a:rPr lang="en-US" altLang="en-US" sz="2800"/>
              <a:t>Ở đây, ta có một số lời khuyên về các lựa chọn</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3">
            <a:extLst>
              <a:ext uri="{FF2B5EF4-FFF2-40B4-BE49-F238E27FC236}">
                <a16:creationId xmlns:a16="http://schemas.microsoft.com/office/drawing/2014/main" id="{DDC60C0D-F4A3-93FD-24FC-7FD4F84AA388}"/>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5842" name="Slide Number Placeholder 4">
            <a:extLst>
              <a:ext uri="{FF2B5EF4-FFF2-40B4-BE49-F238E27FC236}">
                <a16:creationId xmlns:a16="http://schemas.microsoft.com/office/drawing/2014/main" id="{100308B1-F5FC-ADB1-22FF-705F93CC3637}"/>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73989D39-4A86-485E-A075-91B39E85DBC0}" type="slidenum">
              <a:rPr lang="en-US" altLang="en-US" sz="1200" b="0">
                <a:solidFill>
                  <a:srgbClr val="000000"/>
                </a:solidFill>
                <a:latin typeface="Arial Black" panose="020B0A04020102020204" pitchFamily="34" charset="0"/>
              </a:rPr>
              <a:pPr fontAlgn="base">
                <a:spcBef>
                  <a:spcPct val="0"/>
                </a:spcBef>
                <a:spcAft>
                  <a:spcPct val="0"/>
                </a:spcAft>
              </a:pPr>
              <a:t>173</a:t>
            </a:fld>
            <a:endParaRPr lang="en-US" altLang="en-US" sz="1200" b="0">
              <a:solidFill>
                <a:srgbClr val="000000"/>
              </a:solidFill>
              <a:latin typeface="Arial Black" panose="020B0A04020102020204" pitchFamily="34" charset="0"/>
            </a:endParaRPr>
          </a:p>
        </p:txBody>
      </p:sp>
      <p:sp>
        <p:nvSpPr>
          <p:cNvPr id="35843" name="Rectangle 2">
            <a:extLst>
              <a:ext uri="{FF2B5EF4-FFF2-40B4-BE49-F238E27FC236}">
                <a16:creationId xmlns:a16="http://schemas.microsoft.com/office/drawing/2014/main" id="{10963A6D-D192-B0BA-B468-F8AEC1E5ABE6}"/>
              </a:ext>
            </a:extLst>
          </p:cNvPr>
          <p:cNvSpPr>
            <a:spLocks noGrp="1" noChangeArrowheads="1"/>
          </p:cNvSpPr>
          <p:nvPr>
            <p:ph type="title"/>
          </p:nvPr>
        </p:nvSpPr>
        <p:spPr/>
        <p:txBody>
          <a:bodyPr/>
          <a:lstStyle/>
          <a:p>
            <a:pPr eaLnBrk="1" hangingPunct="1"/>
            <a:r>
              <a:rPr lang="en-US" altLang="en-US"/>
              <a:t>Tham số và kiểu trả về</a:t>
            </a:r>
          </a:p>
        </p:txBody>
      </p:sp>
      <p:sp>
        <p:nvSpPr>
          <p:cNvPr id="110595" name="Rectangle 3">
            <a:extLst>
              <a:ext uri="{FF2B5EF4-FFF2-40B4-BE49-F238E27FC236}">
                <a16:creationId xmlns:a16="http://schemas.microsoft.com/office/drawing/2014/main" id="{B1649F22-3BB4-A7AC-A7D4-E9013FCD38BA}"/>
              </a:ext>
            </a:extLst>
          </p:cNvPr>
          <p:cNvSpPr>
            <a:spLocks noGrp="1" noChangeArrowheads="1"/>
          </p:cNvSpPr>
          <p:nvPr>
            <p:ph type="body" idx="1"/>
          </p:nvPr>
        </p:nvSpPr>
        <p:spPr>
          <a:xfrm>
            <a:off x="609600" y="1461911"/>
            <a:ext cx="11091333" cy="4191000"/>
          </a:xfrm>
        </p:spPr>
        <p:txBody>
          <a:bodyPr/>
          <a:lstStyle/>
          <a:p>
            <a:pPr algn="just" eaLnBrk="1" hangingPunct="1"/>
            <a:r>
              <a:rPr lang="en-US" altLang="en-US" sz="2400"/>
              <a:t>Các toán hạng:</a:t>
            </a:r>
          </a:p>
          <a:p>
            <a:pPr lvl="1" algn="just" eaLnBrk="1" hangingPunct="1"/>
            <a:r>
              <a:rPr lang="en-US" altLang="en-US" sz="2400"/>
              <a:t>Nên sử dụng tham chiếu mỗi khi có thể (đặc biệt là khi làm việc với các đối tượng lớn)</a:t>
            </a:r>
          </a:p>
          <a:p>
            <a:pPr lvl="1" algn="just" eaLnBrk="1" hangingPunct="1"/>
            <a:r>
              <a:rPr lang="en-US" altLang="en-US" sz="2400"/>
              <a:t>Luôn luôn sử dụng tham số là hằng tham chiếu khi đối số sẽ không bị sửa đổi</a:t>
            </a:r>
          </a:p>
          <a:p>
            <a:pPr lvl="1" algn="just" eaLnBrk="1" hangingPunct="1">
              <a:buFont typeface="Wingdings" panose="05000000000000000000" pitchFamily="2" charset="2"/>
              <a:buNone/>
            </a:pPr>
            <a:r>
              <a:rPr lang="en-US" altLang="en-US" sz="2400">
                <a:solidFill>
                  <a:srgbClr val="000000"/>
                </a:solidFill>
                <a:latin typeface="Courier New" panose="02070309020205020404" pitchFamily="49" charset="0"/>
                <a:cs typeface="Courier New" panose="02070309020205020404" pitchFamily="49" charset="0"/>
              </a:rPr>
              <a:t>bool String::operator==(</a:t>
            </a:r>
            <a:r>
              <a:rPr lang="en-US" altLang="en-US" sz="2400" b="1">
                <a:solidFill>
                  <a:srgbClr val="000000"/>
                </a:solidFill>
                <a:latin typeface="Courier New" panose="02070309020205020404" pitchFamily="49" charset="0"/>
                <a:cs typeface="Courier New" panose="02070309020205020404" pitchFamily="49" charset="0"/>
              </a:rPr>
              <a:t>const</a:t>
            </a:r>
            <a:r>
              <a:rPr lang="en-US" altLang="en-US" sz="2400">
                <a:solidFill>
                  <a:srgbClr val="000000"/>
                </a:solidFill>
                <a:latin typeface="Courier New" panose="02070309020205020404" pitchFamily="49" charset="0"/>
                <a:cs typeface="Courier New" panose="02070309020205020404" pitchFamily="49" charset="0"/>
              </a:rPr>
              <a:t> String &amp;right) </a:t>
            </a:r>
            <a:r>
              <a:rPr lang="en-US" altLang="en-US" sz="2400" b="1">
                <a:solidFill>
                  <a:srgbClr val="000000"/>
                </a:solidFill>
                <a:latin typeface="Courier New" panose="02070309020205020404" pitchFamily="49" charset="0"/>
                <a:cs typeface="Courier New" panose="02070309020205020404" pitchFamily="49" charset="0"/>
              </a:rPr>
              <a:t>const</a:t>
            </a:r>
          </a:p>
          <a:p>
            <a:pPr lvl="2" algn="just" eaLnBrk="1" hangingPunct="1"/>
            <a:r>
              <a:rPr lang="en-US" altLang="en-US"/>
              <a:t>Đối với các toán tử là phương thức, điều đó có nghĩa ta nên khai báo toán tử là hằng thành viên nếu toán hạng đầu tiên sẽ không bị sửa đổi</a:t>
            </a:r>
          </a:p>
          <a:p>
            <a:pPr lvl="2" algn="just" eaLnBrk="1" hangingPunct="1"/>
            <a:r>
              <a:rPr lang="en-US" altLang="en-US"/>
              <a:t>Phần lớn các toán tử (tính toán và so sánh) không sửa đổi các toán hạng của nó, do đó ta sẽ rất hay dùng đến hằng tham chiếu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5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5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59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59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5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Footer Placeholder 3">
            <a:extLst>
              <a:ext uri="{FF2B5EF4-FFF2-40B4-BE49-F238E27FC236}">
                <a16:creationId xmlns:a16="http://schemas.microsoft.com/office/drawing/2014/main" id="{1B095A83-2E76-0102-4EB7-DA6B23CCF92F}"/>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6866" name="Slide Number Placeholder 4">
            <a:extLst>
              <a:ext uri="{FF2B5EF4-FFF2-40B4-BE49-F238E27FC236}">
                <a16:creationId xmlns:a16="http://schemas.microsoft.com/office/drawing/2014/main" id="{7157ADAC-5503-C74C-F223-205744460CA5}"/>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25F7F6C2-867E-4AE4-8A1B-4B9ECD499F64}" type="slidenum">
              <a:rPr lang="en-US" altLang="en-US" sz="1200" b="0">
                <a:solidFill>
                  <a:srgbClr val="000000"/>
                </a:solidFill>
                <a:latin typeface="Arial Black" panose="020B0A04020102020204" pitchFamily="34" charset="0"/>
              </a:rPr>
              <a:pPr fontAlgn="base">
                <a:spcBef>
                  <a:spcPct val="0"/>
                </a:spcBef>
                <a:spcAft>
                  <a:spcPct val="0"/>
                </a:spcAft>
              </a:pPr>
              <a:t>174</a:t>
            </a:fld>
            <a:endParaRPr lang="en-US" altLang="en-US" sz="1200" b="0">
              <a:solidFill>
                <a:srgbClr val="000000"/>
              </a:solidFill>
              <a:latin typeface="Arial Black" panose="020B0A04020102020204" pitchFamily="34" charset="0"/>
            </a:endParaRPr>
          </a:p>
        </p:txBody>
      </p:sp>
      <p:sp>
        <p:nvSpPr>
          <p:cNvPr id="36867" name="Rectangle 2">
            <a:extLst>
              <a:ext uri="{FF2B5EF4-FFF2-40B4-BE49-F238E27FC236}">
                <a16:creationId xmlns:a16="http://schemas.microsoft.com/office/drawing/2014/main" id="{FCBDB441-D8BF-34EF-B6A4-B2D13718AD9E}"/>
              </a:ext>
            </a:extLst>
          </p:cNvPr>
          <p:cNvSpPr>
            <a:spLocks noGrp="1" noChangeArrowheads="1"/>
          </p:cNvSpPr>
          <p:nvPr>
            <p:ph type="title"/>
          </p:nvPr>
        </p:nvSpPr>
        <p:spPr/>
        <p:txBody>
          <a:bodyPr/>
          <a:lstStyle/>
          <a:p>
            <a:pPr eaLnBrk="1" hangingPunct="1"/>
            <a:r>
              <a:rPr lang="en-US" altLang="en-US"/>
              <a:t>Tham số và kiểu trả về</a:t>
            </a:r>
          </a:p>
        </p:txBody>
      </p:sp>
      <p:sp>
        <p:nvSpPr>
          <p:cNvPr id="111619" name="Rectangle 3">
            <a:extLst>
              <a:ext uri="{FF2B5EF4-FFF2-40B4-BE49-F238E27FC236}">
                <a16:creationId xmlns:a16="http://schemas.microsoft.com/office/drawing/2014/main" id="{E89FE989-5FA4-D000-D132-5A10355423A3}"/>
              </a:ext>
            </a:extLst>
          </p:cNvPr>
          <p:cNvSpPr>
            <a:spLocks noGrp="1" noChangeArrowheads="1"/>
          </p:cNvSpPr>
          <p:nvPr>
            <p:ph type="body" idx="1"/>
          </p:nvPr>
        </p:nvSpPr>
        <p:spPr>
          <a:xfrm>
            <a:off x="829732" y="1505655"/>
            <a:ext cx="10752667" cy="4406900"/>
          </a:xfrm>
        </p:spPr>
        <p:txBody>
          <a:bodyPr/>
          <a:lstStyle/>
          <a:p>
            <a:pPr algn="just" eaLnBrk="1" hangingPunct="1"/>
            <a:r>
              <a:rPr lang="en-US" altLang="en-US" sz="2400"/>
              <a:t>Giá trị trả về</a:t>
            </a:r>
          </a:p>
          <a:p>
            <a:pPr lvl="1" algn="just" eaLnBrk="1" hangingPunct="1"/>
            <a:r>
              <a:rPr lang="en-US" altLang="en-US" sz="2400"/>
              <a:t>không có hạn chế về kiểu trả về đối với toán tử được overload, nhưng nên cố gắng tuân theo tinh thần của các cài đặt có sẵn của toán tử</a:t>
            </a:r>
          </a:p>
          <a:p>
            <a:pPr lvl="2" algn="just" eaLnBrk="1" hangingPunct="1"/>
            <a:r>
              <a:rPr lang="en-US" altLang="en-US"/>
              <a:t>Ví dụ, các phép so sánh (==, !=…) thường trả về giá trị kiểu </a:t>
            </a:r>
            <a:r>
              <a:rPr lang="en-US" altLang="en-US" b="1">
                <a:latin typeface="Courier New" panose="02070309020205020404" pitchFamily="49" charset="0"/>
                <a:cs typeface="Courier New" panose="02070309020205020404" pitchFamily="49" charset="0"/>
              </a:rPr>
              <a:t>bool</a:t>
            </a:r>
            <a:r>
              <a:rPr lang="en-US" altLang="en-US"/>
              <a:t>, nên các phiên bản overload cũng nên trả về </a:t>
            </a:r>
            <a:r>
              <a:rPr lang="en-US" altLang="en-US" b="1">
                <a:latin typeface="Courier New" panose="02070309020205020404" pitchFamily="49" charset="0"/>
                <a:cs typeface="Courier New" panose="02070309020205020404" pitchFamily="49" charset="0"/>
              </a:rPr>
              <a:t>bool</a:t>
            </a:r>
          </a:p>
          <a:p>
            <a:pPr lvl="1" algn="just" eaLnBrk="1" hangingPunct="1"/>
            <a:r>
              <a:rPr lang="en-US" altLang="en-US" sz="2400"/>
              <a:t>là tham chiếu (tới đối tượng kết quả hoặc một trong các toán hạng) hay một vùng lưu trữ mới</a:t>
            </a:r>
          </a:p>
          <a:p>
            <a:pPr lvl="1" algn="just" eaLnBrk="1" hangingPunct="1"/>
            <a:r>
              <a:rPr lang="en-US" altLang="en-US" sz="2400"/>
              <a:t>Hằng hay không phải hằng</a:t>
            </a:r>
          </a:p>
          <a:p>
            <a:pPr lvl="1" algn="just" eaLnBrk="1" hangingPunct="1"/>
            <a:endParaRPr lang="en-US"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6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61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16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Footer Placeholder 3">
            <a:extLst>
              <a:ext uri="{FF2B5EF4-FFF2-40B4-BE49-F238E27FC236}">
                <a16:creationId xmlns:a16="http://schemas.microsoft.com/office/drawing/2014/main" id="{BB1E9A71-B5CE-DC69-E185-770A98C22605}"/>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7890" name="Slide Number Placeholder 4">
            <a:extLst>
              <a:ext uri="{FF2B5EF4-FFF2-40B4-BE49-F238E27FC236}">
                <a16:creationId xmlns:a16="http://schemas.microsoft.com/office/drawing/2014/main" id="{7CACC6E0-AA07-06BD-02AB-6F891B1FCE2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4B9B6D9D-70AD-4B14-BB5D-FD3DA6A84B2C}" type="slidenum">
              <a:rPr lang="en-US" altLang="en-US" sz="1200" b="0">
                <a:solidFill>
                  <a:srgbClr val="000000"/>
                </a:solidFill>
                <a:latin typeface="Arial Black" panose="020B0A04020102020204" pitchFamily="34" charset="0"/>
              </a:rPr>
              <a:pPr fontAlgn="base">
                <a:spcBef>
                  <a:spcPct val="0"/>
                </a:spcBef>
                <a:spcAft>
                  <a:spcPct val="0"/>
                </a:spcAft>
              </a:pPr>
              <a:t>175</a:t>
            </a:fld>
            <a:endParaRPr lang="en-US" altLang="en-US" sz="1200" b="0">
              <a:solidFill>
                <a:srgbClr val="000000"/>
              </a:solidFill>
              <a:latin typeface="Arial Black" panose="020B0A04020102020204" pitchFamily="34" charset="0"/>
            </a:endParaRPr>
          </a:p>
        </p:txBody>
      </p:sp>
      <p:sp>
        <p:nvSpPr>
          <p:cNvPr id="37891" name="Rectangle 2">
            <a:extLst>
              <a:ext uri="{FF2B5EF4-FFF2-40B4-BE49-F238E27FC236}">
                <a16:creationId xmlns:a16="http://schemas.microsoft.com/office/drawing/2014/main" id="{0A696311-0422-B438-9546-9821D5692172}"/>
              </a:ext>
            </a:extLst>
          </p:cNvPr>
          <p:cNvSpPr>
            <a:spLocks noGrp="1" noChangeArrowheads="1"/>
          </p:cNvSpPr>
          <p:nvPr>
            <p:ph type="title"/>
          </p:nvPr>
        </p:nvSpPr>
        <p:spPr>
          <a:xfrm>
            <a:off x="647700" y="317500"/>
            <a:ext cx="8229600" cy="1016000"/>
          </a:xfrm>
        </p:spPr>
        <p:txBody>
          <a:bodyPr/>
          <a:lstStyle/>
          <a:p>
            <a:pPr eaLnBrk="1" hangingPunct="1"/>
            <a:r>
              <a:rPr lang="en-US" altLang="en-US"/>
              <a:t>Tham số và kiểu trả về</a:t>
            </a:r>
          </a:p>
        </p:txBody>
      </p:sp>
      <p:sp>
        <p:nvSpPr>
          <p:cNvPr id="112643" name="Rectangle 3">
            <a:extLst>
              <a:ext uri="{FF2B5EF4-FFF2-40B4-BE49-F238E27FC236}">
                <a16:creationId xmlns:a16="http://schemas.microsoft.com/office/drawing/2014/main" id="{99C86F6F-CCD3-9585-3192-6C69EE4FB1B7}"/>
              </a:ext>
            </a:extLst>
          </p:cNvPr>
          <p:cNvSpPr>
            <a:spLocks noGrp="1" noChangeArrowheads="1"/>
          </p:cNvSpPr>
          <p:nvPr>
            <p:ph type="body" idx="1"/>
          </p:nvPr>
        </p:nvSpPr>
        <p:spPr>
          <a:xfrm>
            <a:off x="647700" y="1171135"/>
            <a:ext cx="10934700" cy="4191000"/>
          </a:xfrm>
        </p:spPr>
        <p:txBody>
          <a:bodyPr/>
          <a:lstStyle/>
          <a:p>
            <a:pPr algn="just" eaLnBrk="1" hangingPunct="1"/>
            <a:r>
              <a:rPr lang="en-US" altLang="en-US" sz="2400"/>
              <a:t>Giá trị trả về …</a:t>
            </a:r>
          </a:p>
          <a:p>
            <a:pPr lvl="1" algn="just" eaLnBrk="1" hangingPunct="1"/>
            <a:r>
              <a:rPr lang="en-US" altLang="en-US" sz="2400"/>
              <a:t>Các toán tử sinh một giá trị mới cần có kết quả trả về là một giá trị (thay vì tham chiếu), và là const (để đảm bảo kết quả đó không thể bị sửa đổi như một l-value)</a:t>
            </a:r>
          </a:p>
          <a:p>
            <a:pPr lvl="2" algn="just" eaLnBrk="1" hangingPunct="1"/>
            <a:r>
              <a:rPr lang="en-US" altLang="en-US"/>
              <a:t>Hầu hết các phép toán số học đều sinh giá trị mới</a:t>
            </a:r>
          </a:p>
          <a:p>
            <a:pPr lvl="2" algn="just" eaLnBrk="1" hangingPunct="1"/>
            <a:r>
              <a:rPr lang="en-US" altLang="en-US"/>
              <a:t>ta đã thấy, các phép tăng sau, giảm sau tuân theo hướng dẫn trên</a:t>
            </a:r>
          </a:p>
          <a:p>
            <a:pPr lvl="1" algn="just" eaLnBrk="1" hangingPunct="1"/>
            <a:r>
              <a:rPr lang="en-US" altLang="en-US" sz="2400"/>
              <a:t>Các toán tử trả về một tham chiếu tới đối tượng ban đầu (đã bị sửa đổi), chẳng hạn phép gán và phép tăng trước, nên trả về tham chiếu không phải là hằng </a:t>
            </a:r>
          </a:p>
          <a:p>
            <a:pPr lvl="2" algn="just" eaLnBrk="1" hangingPunct="1"/>
            <a:r>
              <a:rPr lang="en-US" altLang="en-US"/>
              <a:t>để kết quả có thể được tiếp tục sửa đổi tại các thao tác tiếp theo</a:t>
            </a:r>
          </a:p>
        </p:txBody>
      </p:sp>
      <p:sp>
        <p:nvSpPr>
          <p:cNvPr id="37893" name="Text Box 4">
            <a:extLst>
              <a:ext uri="{FF2B5EF4-FFF2-40B4-BE49-F238E27FC236}">
                <a16:creationId xmlns:a16="http://schemas.microsoft.com/office/drawing/2014/main" id="{E276778C-E5D9-D95D-928C-32046F5E96FE}"/>
              </a:ext>
            </a:extLst>
          </p:cNvPr>
          <p:cNvSpPr txBox="1">
            <a:spLocks noChangeArrowheads="1"/>
          </p:cNvSpPr>
          <p:nvPr/>
        </p:nvSpPr>
        <p:spPr bwMode="auto">
          <a:xfrm>
            <a:off x="177094" y="5373636"/>
            <a:ext cx="11875911" cy="1015663"/>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r>
              <a:rPr lang="en-US" altLang="en-US" sz="2400" b="0">
                <a:solidFill>
                  <a:srgbClr val="000000"/>
                </a:solidFill>
                <a:latin typeface="Courier New" panose="02070309020205020404" pitchFamily="49" charset="0"/>
              </a:rPr>
              <a:t>const MyNumber MyNumber::operator+(const MyNumber&amp; right) const</a:t>
            </a:r>
          </a:p>
          <a:p>
            <a:pPr fontAlgn="base">
              <a:spcAft>
                <a:spcPct val="0"/>
              </a:spcAft>
            </a:pPr>
            <a:r>
              <a:rPr lang="en-US" altLang="en-US" sz="2400" b="0">
                <a:solidFill>
                  <a:srgbClr val="000000"/>
                </a:solidFill>
                <a:latin typeface="Courier New" panose="02070309020205020404" pitchFamily="49" charset="0"/>
              </a:rPr>
              <a:t>MyNumber&amp; MyNumber::operator+=(const MyNumber&amp; right)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4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Footer Placeholder 3">
            <a:extLst>
              <a:ext uri="{FF2B5EF4-FFF2-40B4-BE49-F238E27FC236}">
                <a16:creationId xmlns:a16="http://schemas.microsoft.com/office/drawing/2014/main" id="{BA1390FC-4ADB-0033-D69E-452C4B381ADF}"/>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8914" name="Slide Number Placeholder 4">
            <a:extLst>
              <a:ext uri="{FF2B5EF4-FFF2-40B4-BE49-F238E27FC236}">
                <a16:creationId xmlns:a16="http://schemas.microsoft.com/office/drawing/2014/main" id="{461D505F-A62C-43F8-D702-461CF287A999}"/>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FAD80774-71A2-4362-BCEA-7D3E421D1324}" type="slidenum">
              <a:rPr lang="en-US" altLang="en-US" sz="1200" b="0">
                <a:solidFill>
                  <a:srgbClr val="000000"/>
                </a:solidFill>
                <a:latin typeface="Arial Black" panose="020B0A04020102020204" pitchFamily="34" charset="0"/>
              </a:rPr>
              <a:pPr fontAlgn="base">
                <a:spcBef>
                  <a:spcPct val="0"/>
                </a:spcBef>
                <a:spcAft>
                  <a:spcPct val="0"/>
                </a:spcAft>
              </a:pPr>
              <a:t>176</a:t>
            </a:fld>
            <a:endParaRPr lang="en-US" altLang="en-US" sz="1200" b="0">
              <a:solidFill>
                <a:srgbClr val="000000"/>
              </a:solidFill>
              <a:latin typeface="Arial Black" panose="020B0A04020102020204" pitchFamily="34" charset="0"/>
            </a:endParaRPr>
          </a:p>
        </p:txBody>
      </p:sp>
      <p:sp>
        <p:nvSpPr>
          <p:cNvPr id="38915" name="Rectangle 2">
            <a:extLst>
              <a:ext uri="{FF2B5EF4-FFF2-40B4-BE49-F238E27FC236}">
                <a16:creationId xmlns:a16="http://schemas.microsoft.com/office/drawing/2014/main" id="{9880DDC2-2E5E-DBFE-8C78-ED46820B0BCA}"/>
              </a:ext>
            </a:extLst>
          </p:cNvPr>
          <p:cNvSpPr>
            <a:spLocks noGrp="1" noChangeArrowheads="1"/>
          </p:cNvSpPr>
          <p:nvPr>
            <p:ph type="title"/>
          </p:nvPr>
        </p:nvSpPr>
        <p:spPr>
          <a:xfrm>
            <a:off x="647700" y="530227"/>
            <a:ext cx="8229600" cy="1016000"/>
          </a:xfrm>
        </p:spPr>
        <p:txBody>
          <a:bodyPr/>
          <a:lstStyle/>
          <a:p>
            <a:pPr eaLnBrk="1" hangingPunct="1"/>
            <a:r>
              <a:rPr lang="en-US" altLang="en-US"/>
              <a:t>Tham số và kiểu trả về</a:t>
            </a:r>
          </a:p>
        </p:txBody>
      </p:sp>
      <p:sp>
        <p:nvSpPr>
          <p:cNvPr id="38916" name="Rectangle 3">
            <a:extLst>
              <a:ext uri="{FF2B5EF4-FFF2-40B4-BE49-F238E27FC236}">
                <a16:creationId xmlns:a16="http://schemas.microsoft.com/office/drawing/2014/main" id="{8EFD34D1-3B7E-B967-F146-21360615BAB4}"/>
              </a:ext>
            </a:extLst>
          </p:cNvPr>
          <p:cNvSpPr>
            <a:spLocks noGrp="1" noChangeArrowheads="1"/>
          </p:cNvSpPr>
          <p:nvPr>
            <p:ph type="body" idx="1"/>
          </p:nvPr>
        </p:nvSpPr>
        <p:spPr>
          <a:xfrm>
            <a:off x="762000" y="1603022"/>
            <a:ext cx="10820400" cy="4191000"/>
          </a:xfrm>
        </p:spPr>
        <p:txBody>
          <a:bodyPr/>
          <a:lstStyle/>
          <a:p>
            <a:pPr eaLnBrk="1" hangingPunct="1"/>
            <a:r>
              <a:rPr lang="en-US" altLang="en-US" sz="2800"/>
              <a:t>Lời khuyên cuối cùng:</a:t>
            </a:r>
          </a:p>
          <a:p>
            <a:pPr lvl="1" eaLnBrk="1" hangingPunct="1"/>
            <a:r>
              <a:rPr lang="en-US" altLang="en-US"/>
              <a:t>Xem lại cách ta đã dùng để trả về kết quả của toán tử:</a:t>
            </a:r>
          </a:p>
          <a:p>
            <a:pPr eaLnBrk="1" hangingPunct="1"/>
            <a:endParaRPr lang="en-US" altLang="en-US" sz="2800"/>
          </a:p>
          <a:p>
            <a:pPr eaLnBrk="1" hangingPunct="1"/>
            <a:endParaRPr lang="en-US" altLang="en-US" sz="2800"/>
          </a:p>
          <a:p>
            <a:pPr lvl="1" eaLnBrk="1" hangingPunct="1"/>
            <a:endParaRPr lang="en-US" altLang="en-US"/>
          </a:p>
          <a:p>
            <a:pPr lvl="1" eaLnBrk="1" hangingPunct="1"/>
            <a:endParaRPr lang="en-US" altLang="en-US"/>
          </a:p>
          <a:p>
            <a:pPr lvl="1" eaLnBrk="1" hangingPunct="1"/>
            <a:r>
              <a:rPr lang="en-US" altLang="en-US"/>
              <a:t>Cách trên không sai, nhưng C++ cung cấp một cách hiệu quả hơn</a:t>
            </a:r>
          </a:p>
        </p:txBody>
      </p:sp>
      <p:sp>
        <p:nvSpPr>
          <p:cNvPr id="38917" name="Text Box 4">
            <a:extLst>
              <a:ext uri="{FF2B5EF4-FFF2-40B4-BE49-F238E27FC236}">
                <a16:creationId xmlns:a16="http://schemas.microsoft.com/office/drawing/2014/main" id="{E4A34AAD-8D6C-4655-E49D-8751F10F725F}"/>
              </a:ext>
            </a:extLst>
          </p:cNvPr>
          <p:cNvSpPr txBox="1">
            <a:spLocks noChangeArrowheads="1"/>
          </p:cNvSpPr>
          <p:nvPr/>
        </p:nvSpPr>
        <p:spPr bwMode="auto">
          <a:xfrm>
            <a:off x="1219200" y="2716390"/>
            <a:ext cx="10363200" cy="1938992"/>
          </a:xfrm>
          <a:prstGeom prst="rect">
            <a:avLst/>
          </a:prstGeom>
          <a:solidFill>
            <a:srgbClr val="EFEF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const MyNumber MyNumber::operator+(const MyNumber&amp; num) </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   </a:t>
            </a:r>
            <a:r>
              <a:rPr lang="en-US" altLang="en-US" sz="2400">
                <a:solidFill>
                  <a:srgbClr val="000000"/>
                </a:solidFill>
                <a:latin typeface="Courier New" panose="02070309020205020404" pitchFamily="49" charset="0"/>
                <a:cs typeface="Courier New" panose="02070309020205020404" pitchFamily="49" charset="0"/>
              </a:rPr>
              <a:t>MyNumber result(this-&gt;value + num.value);</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return result;</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3">
            <a:extLst>
              <a:ext uri="{FF2B5EF4-FFF2-40B4-BE49-F238E27FC236}">
                <a16:creationId xmlns:a16="http://schemas.microsoft.com/office/drawing/2014/main" id="{F8FE7C66-30DE-7EAB-476B-11628A483AA7}"/>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39938" name="Slide Number Placeholder 4">
            <a:extLst>
              <a:ext uri="{FF2B5EF4-FFF2-40B4-BE49-F238E27FC236}">
                <a16:creationId xmlns:a16="http://schemas.microsoft.com/office/drawing/2014/main" id="{810EDDD9-451F-9794-5285-12086B3F4FA7}"/>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8DE3AA47-4D57-450B-8F6C-EA5A0C97D26E}" type="slidenum">
              <a:rPr lang="en-US" altLang="en-US" sz="1200" b="0">
                <a:solidFill>
                  <a:srgbClr val="000000"/>
                </a:solidFill>
                <a:latin typeface="Arial Black" panose="020B0A04020102020204" pitchFamily="34" charset="0"/>
              </a:rPr>
              <a:pPr fontAlgn="base">
                <a:spcBef>
                  <a:spcPct val="0"/>
                </a:spcBef>
                <a:spcAft>
                  <a:spcPct val="0"/>
                </a:spcAft>
              </a:pPr>
              <a:t>177</a:t>
            </a:fld>
            <a:endParaRPr lang="en-US" altLang="en-US" sz="1200" b="0">
              <a:solidFill>
                <a:srgbClr val="000000"/>
              </a:solidFill>
              <a:latin typeface="Arial Black" panose="020B0A04020102020204" pitchFamily="34" charset="0"/>
            </a:endParaRPr>
          </a:p>
        </p:txBody>
      </p:sp>
      <p:sp>
        <p:nvSpPr>
          <p:cNvPr id="39939" name="Rectangle 2">
            <a:extLst>
              <a:ext uri="{FF2B5EF4-FFF2-40B4-BE49-F238E27FC236}">
                <a16:creationId xmlns:a16="http://schemas.microsoft.com/office/drawing/2014/main" id="{0591385E-69A6-BEB2-CB8D-7084FB2D25C9}"/>
              </a:ext>
            </a:extLst>
          </p:cNvPr>
          <p:cNvSpPr>
            <a:spLocks noGrp="1" noChangeArrowheads="1"/>
          </p:cNvSpPr>
          <p:nvPr>
            <p:ph type="title"/>
          </p:nvPr>
        </p:nvSpPr>
        <p:spPr>
          <a:xfrm>
            <a:off x="647700" y="508001"/>
            <a:ext cx="8229600" cy="1016000"/>
          </a:xfrm>
        </p:spPr>
        <p:txBody>
          <a:bodyPr/>
          <a:lstStyle/>
          <a:p>
            <a:pPr eaLnBrk="1" hangingPunct="1"/>
            <a:r>
              <a:rPr lang="en-US" altLang="en-US"/>
              <a:t>Tham số và kiểu trả về</a:t>
            </a:r>
          </a:p>
        </p:txBody>
      </p:sp>
      <p:sp>
        <p:nvSpPr>
          <p:cNvPr id="39940" name="Rectangle 3">
            <a:extLst>
              <a:ext uri="{FF2B5EF4-FFF2-40B4-BE49-F238E27FC236}">
                <a16:creationId xmlns:a16="http://schemas.microsoft.com/office/drawing/2014/main" id="{476E1E9B-6FF1-F9B4-1C86-DA479D8731D8}"/>
              </a:ext>
            </a:extLst>
          </p:cNvPr>
          <p:cNvSpPr>
            <a:spLocks noGrp="1" noChangeArrowheads="1"/>
          </p:cNvSpPr>
          <p:nvPr>
            <p:ph type="body" idx="1"/>
          </p:nvPr>
        </p:nvSpPr>
        <p:spPr>
          <a:xfrm>
            <a:off x="533400" y="1479550"/>
            <a:ext cx="8229600" cy="914400"/>
          </a:xfrm>
        </p:spPr>
        <p:txBody>
          <a:bodyPr/>
          <a:lstStyle/>
          <a:p>
            <a:pPr eaLnBrk="1" hangingPunct="1"/>
            <a:r>
              <a:rPr lang="en-US" altLang="en-US" sz="2800"/>
              <a:t>Trình tự thực hiện cách cũ:</a:t>
            </a:r>
            <a:endParaRPr lang="en-US" altLang="en-US" sz="2400"/>
          </a:p>
          <a:p>
            <a:pPr eaLnBrk="1" hangingPunct="1"/>
            <a:endParaRPr lang="en-US" altLang="en-US" sz="2400"/>
          </a:p>
          <a:p>
            <a:pPr eaLnBrk="1" hangingPunct="1"/>
            <a:endParaRPr lang="en-US" altLang="en-US" sz="2400"/>
          </a:p>
          <a:p>
            <a:pPr lvl="1" eaLnBrk="1" hangingPunct="1"/>
            <a:endParaRPr lang="en-US" altLang="en-US" sz="2000"/>
          </a:p>
        </p:txBody>
      </p:sp>
      <p:sp>
        <p:nvSpPr>
          <p:cNvPr id="39941" name="Text Box 4">
            <a:extLst>
              <a:ext uri="{FF2B5EF4-FFF2-40B4-BE49-F238E27FC236}">
                <a16:creationId xmlns:a16="http://schemas.microsoft.com/office/drawing/2014/main" id="{1934EA1F-1F07-5188-9C73-0F82132D07F5}"/>
              </a:ext>
            </a:extLst>
          </p:cNvPr>
          <p:cNvSpPr txBox="1">
            <a:spLocks noChangeArrowheads="1"/>
          </p:cNvSpPr>
          <p:nvPr/>
        </p:nvSpPr>
        <p:spPr bwMode="auto">
          <a:xfrm>
            <a:off x="952500" y="2181225"/>
            <a:ext cx="8648700" cy="1631216"/>
          </a:xfrm>
          <a:prstGeom prst="rect">
            <a:avLst/>
          </a:prstGeom>
          <a:solidFill>
            <a:srgbClr val="EFEF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const MyNumber MyNumber::operator+(const MyNumber&amp; num)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a:t>
            </a:r>
            <a:r>
              <a:rPr lang="en-US" altLang="en-US" sz="2000">
                <a:solidFill>
                  <a:srgbClr val="000000"/>
                </a:solidFill>
                <a:latin typeface="Courier New" panose="02070309020205020404" pitchFamily="49" charset="0"/>
                <a:cs typeface="Courier New" panose="02070309020205020404" pitchFamily="49" charset="0"/>
              </a:rPr>
              <a:t>MyNumber result(this-&gt;value + num.value);</a:t>
            </a:r>
          </a:p>
          <a:p>
            <a:pPr fontAlgn="base">
              <a:spcBef>
                <a:spcPct val="0"/>
              </a:spcBef>
              <a:spcAft>
                <a:spcPct val="0"/>
              </a:spcAft>
            </a:pPr>
            <a:r>
              <a:rPr lang="en-US" altLang="en-US" sz="2000">
                <a:solidFill>
                  <a:srgbClr val="000000"/>
                </a:solidFill>
                <a:latin typeface="Courier New" panose="02070309020205020404" pitchFamily="49" charset="0"/>
                <a:cs typeface="Courier New" panose="02070309020205020404" pitchFamily="49" charset="0"/>
              </a:rPr>
              <a:t>   return result;</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a:t>
            </a:r>
          </a:p>
        </p:txBody>
      </p:sp>
      <p:grpSp>
        <p:nvGrpSpPr>
          <p:cNvPr id="114705" name="Group 17">
            <a:extLst>
              <a:ext uri="{FF2B5EF4-FFF2-40B4-BE49-F238E27FC236}">
                <a16:creationId xmlns:a16="http://schemas.microsoft.com/office/drawing/2014/main" id="{3F8C7232-E163-E5F1-EC98-3E1B6688FDF2}"/>
              </a:ext>
            </a:extLst>
          </p:cNvPr>
          <p:cNvGrpSpPr>
            <a:grpSpLocks/>
          </p:cNvGrpSpPr>
          <p:nvPr/>
        </p:nvGrpSpPr>
        <p:grpSpPr bwMode="auto">
          <a:xfrm>
            <a:off x="647700" y="4302918"/>
            <a:ext cx="10674350" cy="2151063"/>
            <a:chOff x="288" y="2688"/>
            <a:chExt cx="6724" cy="1355"/>
          </a:xfrm>
        </p:grpSpPr>
        <p:sp>
          <p:nvSpPr>
            <p:cNvPr id="39952" name="Text Box 5">
              <a:extLst>
                <a:ext uri="{FF2B5EF4-FFF2-40B4-BE49-F238E27FC236}">
                  <a16:creationId xmlns:a16="http://schemas.microsoft.com/office/drawing/2014/main" id="{BD705780-E9B5-8CB1-5E1F-59B6991C9745}"/>
                </a:ext>
              </a:extLst>
            </p:cNvPr>
            <p:cNvSpPr txBox="1">
              <a:spLocks noChangeArrowheads="1"/>
            </p:cNvSpPr>
            <p:nvPr/>
          </p:nvSpPr>
          <p:spPr bwMode="auto">
            <a:xfrm>
              <a:off x="384" y="3054"/>
              <a:ext cx="6628" cy="989"/>
            </a:xfrm>
            <a:prstGeom prst="rect">
              <a:avLst/>
            </a:prstGeom>
            <a:solidFill>
              <a:srgbClr val="EFEF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const MyNumber MyNumber::operator+(const MyNumber&amp; num) </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return MyNumber(this-&gt;value + num.value);</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a:t>
              </a:r>
            </a:p>
          </p:txBody>
        </p:sp>
        <p:sp>
          <p:nvSpPr>
            <p:cNvPr id="39953" name="Rectangle 6">
              <a:extLst>
                <a:ext uri="{FF2B5EF4-FFF2-40B4-BE49-F238E27FC236}">
                  <a16:creationId xmlns:a16="http://schemas.microsoft.com/office/drawing/2014/main" id="{997D926E-2FE4-10D3-B891-2A955B04FD1B}"/>
                </a:ext>
              </a:extLst>
            </p:cNvPr>
            <p:cNvSpPr>
              <a:spLocks noChangeArrowheads="1"/>
            </p:cNvSpPr>
            <p:nvPr/>
          </p:nvSpPr>
          <p:spPr bwMode="auto">
            <a:xfrm>
              <a:off x="288" y="2688"/>
              <a:ext cx="518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Aft>
                  <a:spcPct val="0"/>
                </a:spcAft>
                <a:buClr>
                  <a:srgbClr val="00007D"/>
                </a:buClr>
              </a:pPr>
              <a:r>
                <a:rPr lang="en-US" altLang="en-US" sz="2800">
                  <a:solidFill>
                    <a:srgbClr val="000000"/>
                  </a:solidFill>
                </a:rPr>
                <a:t>Cách tốt hơn:</a:t>
              </a:r>
            </a:p>
            <a:p>
              <a:pPr fontAlgn="base">
                <a:spcAft>
                  <a:spcPct val="0"/>
                </a:spcAft>
                <a:buClr>
                  <a:srgbClr val="00007D"/>
                </a:buClr>
              </a:pPr>
              <a:endParaRPr lang="en-US" altLang="en-US" sz="2800">
                <a:solidFill>
                  <a:srgbClr val="000000"/>
                </a:solidFill>
              </a:endParaRPr>
            </a:p>
            <a:p>
              <a:pPr fontAlgn="base">
                <a:spcAft>
                  <a:spcPct val="0"/>
                </a:spcAft>
                <a:buClr>
                  <a:srgbClr val="00007D"/>
                </a:buClr>
              </a:pPr>
              <a:endParaRPr lang="en-US" altLang="en-US" sz="2800">
                <a:solidFill>
                  <a:srgbClr val="000000"/>
                </a:solidFill>
              </a:endParaRPr>
            </a:p>
            <a:p>
              <a:pPr lvl="1" fontAlgn="base">
                <a:spcAft>
                  <a:spcPct val="0"/>
                </a:spcAft>
                <a:buClr>
                  <a:srgbClr val="9999CC"/>
                </a:buClr>
              </a:pPr>
              <a:endParaRPr lang="en-US" altLang="en-US">
                <a:solidFill>
                  <a:srgbClr val="000000"/>
                </a:solidFill>
              </a:endParaRPr>
            </a:p>
          </p:txBody>
        </p:sp>
      </p:grpSp>
      <p:grpSp>
        <p:nvGrpSpPr>
          <p:cNvPr id="114703" name="Group 15">
            <a:extLst>
              <a:ext uri="{FF2B5EF4-FFF2-40B4-BE49-F238E27FC236}">
                <a16:creationId xmlns:a16="http://schemas.microsoft.com/office/drawing/2014/main" id="{F7233CBB-593E-51AE-214F-9B62FD49D54B}"/>
              </a:ext>
            </a:extLst>
          </p:cNvPr>
          <p:cNvGrpSpPr>
            <a:grpSpLocks/>
          </p:cNvGrpSpPr>
          <p:nvPr/>
        </p:nvGrpSpPr>
        <p:grpSpPr bwMode="auto">
          <a:xfrm>
            <a:off x="3578225" y="998172"/>
            <a:ext cx="8318500" cy="1820863"/>
            <a:chOff x="1390" y="1152"/>
            <a:chExt cx="5240" cy="1147"/>
          </a:xfrm>
        </p:grpSpPr>
        <p:sp>
          <p:nvSpPr>
            <p:cNvPr id="39950" name="Text Box 7">
              <a:extLst>
                <a:ext uri="{FF2B5EF4-FFF2-40B4-BE49-F238E27FC236}">
                  <a16:creationId xmlns:a16="http://schemas.microsoft.com/office/drawing/2014/main" id="{E12A71E6-51BB-2074-E777-DEA03EC297E2}"/>
                </a:ext>
              </a:extLst>
            </p:cNvPr>
            <p:cNvSpPr txBox="1">
              <a:spLocks noChangeArrowheads="1"/>
            </p:cNvSpPr>
            <p:nvPr/>
          </p:nvSpPr>
          <p:spPr bwMode="auto">
            <a:xfrm>
              <a:off x="4128" y="1152"/>
              <a:ext cx="2502" cy="446"/>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just" fontAlgn="base">
                <a:spcBef>
                  <a:spcPct val="20000"/>
                </a:spcBef>
                <a:spcAft>
                  <a:spcPct val="0"/>
                </a:spcAft>
                <a:buClr>
                  <a:srgbClr val="00007D"/>
                </a:buClr>
                <a:buSzPct val="75000"/>
              </a:pPr>
              <a:r>
                <a:rPr lang="en-US" altLang="en-US" sz="2000" b="0">
                  <a:solidFill>
                    <a:srgbClr val="000000"/>
                  </a:solidFill>
                </a:rPr>
                <a:t>1. Gọi constructor để tạo đối tượng</a:t>
              </a:r>
              <a:r>
                <a:rPr lang="en-US" altLang="en-US" sz="2000">
                  <a:solidFill>
                    <a:srgbClr val="000000"/>
                  </a:solidFill>
                  <a:latin typeface="Courier New" panose="02070309020205020404" pitchFamily="49" charset="0"/>
                  <a:cs typeface="Courier New" panose="02070309020205020404" pitchFamily="49" charset="0"/>
                </a:rPr>
                <a:t> result</a:t>
              </a:r>
              <a:endParaRPr lang="en-US" altLang="en-US" sz="2000" b="0">
                <a:solidFill>
                  <a:srgbClr val="000000"/>
                </a:solidFill>
              </a:endParaRPr>
            </a:p>
          </p:txBody>
        </p:sp>
        <p:sp>
          <p:nvSpPr>
            <p:cNvPr id="39951" name="Line 10">
              <a:extLst>
                <a:ext uri="{FF2B5EF4-FFF2-40B4-BE49-F238E27FC236}">
                  <a16:creationId xmlns:a16="http://schemas.microsoft.com/office/drawing/2014/main" id="{D41F9E30-DBC2-255D-6088-12DD8FE570E9}"/>
                </a:ext>
              </a:extLst>
            </p:cNvPr>
            <p:cNvSpPr>
              <a:spLocks noChangeShapeType="1"/>
            </p:cNvSpPr>
            <p:nvPr/>
          </p:nvSpPr>
          <p:spPr bwMode="auto">
            <a:xfrm flipH="1">
              <a:off x="1390" y="1488"/>
              <a:ext cx="2738" cy="8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grpSp>
        <p:nvGrpSpPr>
          <p:cNvPr id="114702" name="Group 14">
            <a:extLst>
              <a:ext uri="{FF2B5EF4-FFF2-40B4-BE49-F238E27FC236}">
                <a16:creationId xmlns:a16="http://schemas.microsoft.com/office/drawing/2014/main" id="{11B5739B-9918-BA9E-7A84-275B8C1C507F}"/>
              </a:ext>
            </a:extLst>
          </p:cNvPr>
          <p:cNvGrpSpPr>
            <a:grpSpLocks/>
          </p:cNvGrpSpPr>
          <p:nvPr/>
        </p:nvGrpSpPr>
        <p:grpSpPr bwMode="auto">
          <a:xfrm>
            <a:off x="3690938" y="2660653"/>
            <a:ext cx="8197851" cy="1016001"/>
            <a:chOff x="1365" y="1676"/>
            <a:chExt cx="5164" cy="640"/>
          </a:xfrm>
        </p:grpSpPr>
        <p:sp>
          <p:nvSpPr>
            <p:cNvPr id="39948" name="Text Box 8">
              <a:extLst>
                <a:ext uri="{FF2B5EF4-FFF2-40B4-BE49-F238E27FC236}">
                  <a16:creationId xmlns:a16="http://schemas.microsoft.com/office/drawing/2014/main" id="{BEB88001-0942-9F17-8FFE-110C23E658A2}"/>
                </a:ext>
              </a:extLst>
            </p:cNvPr>
            <p:cNvSpPr txBox="1">
              <a:spLocks noChangeArrowheads="1"/>
            </p:cNvSpPr>
            <p:nvPr/>
          </p:nvSpPr>
          <p:spPr bwMode="auto">
            <a:xfrm>
              <a:off x="4027" y="1676"/>
              <a:ext cx="2502" cy="64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just" fontAlgn="base">
                <a:spcBef>
                  <a:spcPct val="20000"/>
                </a:spcBef>
                <a:spcAft>
                  <a:spcPct val="0"/>
                </a:spcAft>
                <a:buClr>
                  <a:srgbClr val="00007D"/>
                </a:buClr>
                <a:buSzPct val="75000"/>
              </a:pPr>
              <a:r>
                <a:rPr lang="en-US" altLang="en-US" sz="2000" b="0">
                  <a:solidFill>
                    <a:srgbClr val="000000"/>
                  </a:solidFill>
                </a:rPr>
                <a:t>2. Gọi copy-constructor để tạo bản sao dành cho giá trị trả về khi hàm thoát</a:t>
              </a:r>
            </a:p>
          </p:txBody>
        </p:sp>
        <p:sp>
          <p:nvSpPr>
            <p:cNvPr id="39949" name="Line 11">
              <a:extLst>
                <a:ext uri="{FF2B5EF4-FFF2-40B4-BE49-F238E27FC236}">
                  <a16:creationId xmlns:a16="http://schemas.microsoft.com/office/drawing/2014/main" id="{2B51C847-6028-AD07-2053-420E364130A8}"/>
                </a:ext>
              </a:extLst>
            </p:cNvPr>
            <p:cNvSpPr>
              <a:spLocks noChangeShapeType="1"/>
            </p:cNvSpPr>
            <p:nvPr/>
          </p:nvSpPr>
          <p:spPr bwMode="auto">
            <a:xfrm flipH="1" flipV="1">
              <a:off x="1365" y="2075"/>
              <a:ext cx="2667" cy="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grpSp>
        <p:nvGrpSpPr>
          <p:cNvPr id="114701" name="Group 13">
            <a:extLst>
              <a:ext uri="{FF2B5EF4-FFF2-40B4-BE49-F238E27FC236}">
                <a16:creationId xmlns:a16="http://schemas.microsoft.com/office/drawing/2014/main" id="{8ED4EAF1-2051-E56D-5DC9-E0B257A623AD}"/>
              </a:ext>
            </a:extLst>
          </p:cNvPr>
          <p:cNvGrpSpPr>
            <a:grpSpLocks/>
          </p:cNvGrpSpPr>
          <p:nvPr/>
        </p:nvGrpSpPr>
        <p:grpSpPr bwMode="auto">
          <a:xfrm>
            <a:off x="1603375" y="3614743"/>
            <a:ext cx="10285413" cy="985839"/>
            <a:chOff x="50" y="2277"/>
            <a:chExt cx="6479" cy="621"/>
          </a:xfrm>
        </p:grpSpPr>
        <p:sp>
          <p:nvSpPr>
            <p:cNvPr id="39946" name="Text Box 9">
              <a:extLst>
                <a:ext uri="{FF2B5EF4-FFF2-40B4-BE49-F238E27FC236}">
                  <a16:creationId xmlns:a16="http://schemas.microsoft.com/office/drawing/2014/main" id="{8973A2CF-940F-8046-F7EE-57D455C626B4}"/>
                </a:ext>
              </a:extLst>
            </p:cNvPr>
            <p:cNvSpPr txBox="1">
              <a:spLocks noChangeArrowheads="1"/>
            </p:cNvSpPr>
            <p:nvPr/>
          </p:nvSpPr>
          <p:spPr bwMode="auto">
            <a:xfrm>
              <a:off x="4032" y="2452"/>
              <a:ext cx="2497" cy="446"/>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0"/>
                </a:spcAft>
                <a:buClr>
                  <a:srgbClr val="00007D"/>
                </a:buClr>
                <a:buSzPct val="75000"/>
              </a:pPr>
              <a:r>
                <a:rPr lang="en-US" altLang="en-US" sz="2000" b="0">
                  <a:solidFill>
                    <a:srgbClr val="000000"/>
                  </a:solidFill>
                </a:rPr>
                <a:t>3. Gọi destructor để huỷ  đối tượng</a:t>
              </a:r>
              <a:r>
                <a:rPr lang="en-US" altLang="en-US" sz="2000">
                  <a:solidFill>
                    <a:srgbClr val="000000"/>
                  </a:solidFill>
                  <a:latin typeface="Courier New" panose="02070309020205020404" pitchFamily="49" charset="0"/>
                  <a:cs typeface="Courier New" panose="02070309020205020404" pitchFamily="49" charset="0"/>
                </a:rPr>
                <a:t> result</a:t>
              </a:r>
            </a:p>
          </p:txBody>
        </p:sp>
        <p:sp>
          <p:nvSpPr>
            <p:cNvPr id="39947" name="Line 12">
              <a:extLst>
                <a:ext uri="{FF2B5EF4-FFF2-40B4-BE49-F238E27FC236}">
                  <a16:creationId xmlns:a16="http://schemas.microsoft.com/office/drawing/2014/main" id="{67330500-4240-2919-E647-299DDE3EAD16}"/>
                </a:ext>
              </a:extLst>
            </p:cNvPr>
            <p:cNvSpPr>
              <a:spLocks noChangeShapeType="1"/>
            </p:cNvSpPr>
            <p:nvPr/>
          </p:nvSpPr>
          <p:spPr bwMode="auto">
            <a:xfrm flipH="1" flipV="1">
              <a:off x="50" y="2277"/>
              <a:ext cx="4078" cy="17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7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47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47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4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Footer Placeholder 3">
            <a:extLst>
              <a:ext uri="{FF2B5EF4-FFF2-40B4-BE49-F238E27FC236}">
                <a16:creationId xmlns:a16="http://schemas.microsoft.com/office/drawing/2014/main" id="{F91731DF-BA61-6344-4583-7D805B4EF7AE}"/>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40962" name="Slide Number Placeholder 4">
            <a:extLst>
              <a:ext uri="{FF2B5EF4-FFF2-40B4-BE49-F238E27FC236}">
                <a16:creationId xmlns:a16="http://schemas.microsoft.com/office/drawing/2014/main" id="{E5DA1158-BB50-21C0-C5E1-83033CE29D1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42F60E01-C20F-4BE9-B213-8875CAEEB084}" type="slidenum">
              <a:rPr lang="en-US" altLang="en-US" sz="1200" b="0">
                <a:solidFill>
                  <a:srgbClr val="000000"/>
                </a:solidFill>
                <a:latin typeface="Arial Black" panose="020B0A04020102020204" pitchFamily="34" charset="0"/>
              </a:rPr>
              <a:pPr fontAlgn="base">
                <a:spcBef>
                  <a:spcPct val="0"/>
                </a:spcBef>
                <a:spcAft>
                  <a:spcPct val="0"/>
                </a:spcAft>
              </a:pPr>
              <a:t>178</a:t>
            </a:fld>
            <a:endParaRPr lang="en-US" altLang="en-US" sz="1200" b="0">
              <a:solidFill>
                <a:srgbClr val="000000"/>
              </a:solidFill>
              <a:latin typeface="Arial Black" panose="020B0A04020102020204" pitchFamily="34" charset="0"/>
            </a:endParaRPr>
          </a:p>
        </p:txBody>
      </p:sp>
      <p:sp>
        <p:nvSpPr>
          <p:cNvPr id="40963" name="Rectangle 2">
            <a:extLst>
              <a:ext uri="{FF2B5EF4-FFF2-40B4-BE49-F238E27FC236}">
                <a16:creationId xmlns:a16="http://schemas.microsoft.com/office/drawing/2014/main" id="{823E69F0-0C9D-455E-C043-68EFC4D10227}"/>
              </a:ext>
            </a:extLst>
          </p:cNvPr>
          <p:cNvSpPr>
            <a:spLocks noGrp="1" noChangeArrowheads="1"/>
          </p:cNvSpPr>
          <p:nvPr>
            <p:ph type="title"/>
          </p:nvPr>
        </p:nvSpPr>
        <p:spPr>
          <a:xfrm>
            <a:off x="647700" y="386643"/>
            <a:ext cx="8229600" cy="1016000"/>
          </a:xfrm>
        </p:spPr>
        <p:txBody>
          <a:bodyPr/>
          <a:lstStyle/>
          <a:p>
            <a:pPr eaLnBrk="1" hangingPunct="1"/>
            <a:r>
              <a:rPr lang="en-US" altLang="en-US"/>
              <a:t>Tham số và kiểu trả về</a:t>
            </a:r>
          </a:p>
        </p:txBody>
      </p:sp>
      <p:sp>
        <p:nvSpPr>
          <p:cNvPr id="40964" name="Rectangle 3">
            <a:extLst>
              <a:ext uri="{FF2B5EF4-FFF2-40B4-BE49-F238E27FC236}">
                <a16:creationId xmlns:a16="http://schemas.microsoft.com/office/drawing/2014/main" id="{1F8DC83A-C339-CF45-B3DD-9D85880651FD}"/>
              </a:ext>
            </a:extLst>
          </p:cNvPr>
          <p:cNvSpPr>
            <a:spLocks noGrp="1" noChangeArrowheads="1"/>
          </p:cNvSpPr>
          <p:nvPr>
            <p:ph type="body" idx="1"/>
          </p:nvPr>
        </p:nvSpPr>
        <p:spPr>
          <a:xfrm>
            <a:off x="524933" y="2275772"/>
            <a:ext cx="11142133" cy="3886200"/>
          </a:xfrm>
        </p:spPr>
        <p:txBody>
          <a:bodyPr/>
          <a:lstStyle/>
          <a:p>
            <a:pPr algn="just" eaLnBrk="1" hangingPunct="1"/>
            <a:r>
              <a:rPr lang="en-US" altLang="en-US" sz="2400"/>
              <a:t>Cú pháp của ví dụ trước tạo một </a:t>
            </a:r>
            <a:r>
              <a:rPr lang="en-US" altLang="en-US" sz="2400" u="sng"/>
              <a:t>đối tượng tạm thời</a:t>
            </a:r>
            <a:r>
              <a:rPr lang="en-US" altLang="en-US" sz="2400"/>
              <a:t> (temporary object)</a:t>
            </a:r>
          </a:p>
          <a:p>
            <a:pPr algn="just" eaLnBrk="1" hangingPunct="1"/>
            <a:r>
              <a:rPr lang="en-US" altLang="en-US" sz="2400"/>
              <a:t>Khi trình biên dịch gặp đoạn mã này, nó hiểu đối tượng được tạo chỉ nhằm mục đích làm giá trị trả về, nên nó tạo thẳng một đối tượng bên ngoài (để trả về) - bỏ qua việc tạo và huỷ đối tượng bên trong lời gọi hàm</a:t>
            </a:r>
          </a:p>
          <a:p>
            <a:pPr algn="just" eaLnBrk="1" hangingPunct="1"/>
            <a:r>
              <a:rPr lang="en-US" altLang="en-US" sz="2400"/>
              <a:t>Vậy, chỉ có một lời gọi duy nhất đến constructor của </a:t>
            </a:r>
            <a:r>
              <a:rPr lang="en-US" altLang="en-US" sz="2400">
                <a:latin typeface="Courier New" panose="02070309020205020404" pitchFamily="49" charset="0"/>
                <a:cs typeface="Courier New" panose="02070309020205020404" pitchFamily="49" charset="0"/>
              </a:rPr>
              <a:t>MyNumber </a:t>
            </a:r>
            <a:r>
              <a:rPr lang="en-US" altLang="en-US" sz="2400"/>
              <a:t>(không phải copy-constructor) thay vì dãy lời gọi trước</a:t>
            </a:r>
          </a:p>
          <a:p>
            <a:pPr algn="just" eaLnBrk="1" hangingPunct="1"/>
            <a:r>
              <a:rPr lang="en-US" altLang="en-US" sz="2400"/>
              <a:t>Quá trình này được gọi là tối ưu hoá giá trị trả về</a:t>
            </a:r>
          </a:p>
          <a:p>
            <a:pPr algn="just" eaLnBrk="1" hangingPunct="1"/>
            <a:r>
              <a:rPr lang="en-US" altLang="en-US" sz="2400"/>
              <a:t>Ghi nhớ rằng quá trình này không chỉ áp dụng được đối với các toán tử. Ta nên sử dụng mỗi khi tạo một đối tượng chỉ để trả về</a:t>
            </a:r>
          </a:p>
        </p:txBody>
      </p:sp>
      <p:sp>
        <p:nvSpPr>
          <p:cNvPr id="40965" name="Text Box 4">
            <a:extLst>
              <a:ext uri="{FF2B5EF4-FFF2-40B4-BE49-F238E27FC236}">
                <a16:creationId xmlns:a16="http://schemas.microsoft.com/office/drawing/2014/main" id="{8DA5D597-E4EB-8C45-2AAE-B65EC03CEF82}"/>
              </a:ext>
            </a:extLst>
          </p:cNvPr>
          <p:cNvSpPr txBox="1">
            <a:spLocks noChangeArrowheads="1"/>
          </p:cNvSpPr>
          <p:nvPr/>
        </p:nvSpPr>
        <p:spPr bwMode="auto">
          <a:xfrm>
            <a:off x="1981200" y="1402643"/>
            <a:ext cx="8229600" cy="461665"/>
          </a:xfrm>
          <a:prstGeom prst="rect">
            <a:avLst/>
          </a:prstGeom>
          <a:solidFill>
            <a:srgbClr val="EFEF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return MyNumber(this-&gt;value + num.value);</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Footer Placeholder 3">
            <a:extLst>
              <a:ext uri="{FF2B5EF4-FFF2-40B4-BE49-F238E27FC236}">
                <a16:creationId xmlns:a16="http://schemas.microsoft.com/office/drawing/2014/main" id="{47EFF94F-BA47-EEEA-BCDE-1FC349000530}"/>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41986" name="Slide Number Placeholder 4">
            <a:extLst>
              <a:ext uri="{FF2B5EF4-FFF2-40B4-BE49-F238E27FC236}">
                <a16:creationId xmlns:a16="http://schemas.microsoft.com/office/drawing/2014/main" id="{78D0EFA1-7647-3249-A6DB-4687504D532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C4BFB6D9-131A-40F3-A663-092D84C08E8B}" type="slidenum">
              <a:rPr lang="en-US" altLang="en-US" sz="1200" b="0">
                <a:solidFill>
                  <a:srgbClr val="000000"/>
                </a:solidFill>
                <a:latin typeface="Arial Black" panose="020B0A04020102020204" pitchFamily="34" charset="0"/>
              </a:rPr>
              <a:pPr fontAlgn="base">
                <a:spcBef>
                  <a:spcPct val="0"/>
                </a:spcBef>
                <a:spcAft>
                  <a:spcPct val="0"/>
                </a:spcAft>
              </a:pPr>
              <a:t>179</a:t>
            </a:fld>
            <a:endParaRPr lang="en-US" altLang="en-US" sz="1200" b="0">
              <a:solidFill>
                <a:srgbClr val="000000"/>
              </a:solidFill>
              <a:latin typeface="Arial Black" panose="020B0A04020102020204" pitchFamily="34" charset="0"/>
            </a:endParaRPr>
          </a:p>
        </p:txBody>
      </p:sp>
      <p:sp>
        <p:nvSpPr>
          <p:cNvPr id="41987" name="Rectangle 2">
            <a:extLst>
              <a:ext uri="{FF2B5EF4-FFF2-40B4-BE49-F238E27FC236}">
                <a16:creationId xmlns:a16="http://schemas.microsoft.com/office/drawing/2014/main" id="{C1CE6E73-C092-7839-979A-FF4272F2FC15}"/>
              </a:ext>
            </a:extLst>
          </p:cNvPr>
          <p:cNvSpPr>
            <a:spLocks noGrp="1" noChangeArrowheads="1"/>
          </p:cNvSpPr>
          <p:nvPr>
            <p:ph type="title"/>
          </p:nvPr>
        </p:nvSpPr>
        <p:spPr>
          <a:xfrm>
            <a:off x="647700" y="575732"/>
            <a:ext cx="8229600" cy="1016000"/>
          </a:xfrm>
        </p:spPr>
        <p:txBody>
          <a:bodyPr/>
          <a:lstStyle/>
          <a:p>
            <a:pPr eaLnBrk="1" hangingPunct="1"/>
            <a:r>
              <a:rPr lang="en-US" altLang="en-US" sz="4000"/>
              <a:t>Phương thức hay hàm toàn cục?</a:t>
            </a:r>
          </a:p>
        </p:txBody>
      </p:sp>
      <p:sp>
        <p:nvSpPr>
          <p:cNvPr id="116739" name="Rectangle 3">
            <a:extLst>
              <a:ext uri="{FF2B5EF4-FFF2-40B4-BE49-F238E27FC236}">
                <a16:creationId xmlns:a16="http://schemas.microsoft.com/office/drawing/2014/main" id="{1E274A02-0CB4-F948-5768-534CD1C8EE07}"/>
              </a:ext>
            </a:extLst>
          </p:cNvPr>
          <p:cNvSpPr>
            <a:spLocks noGrp="1" noChangeArrowheads="1"/>
          </p:cNvSpPr>
          <p:nvPr>
            <p:ph type="body" idx="1"/>
          </p:nvPr>
        </p:nvSpPr>
        <p:spPr>
          <a:xfrm>
            <a:off x="699911" y="1786466"/>
            <a:ext cx="10882489" cy="4343400"/>
          </a:xfrm>
        </p:spPr>
        <p:txBody>
          <a:bodyPr/>
          <a:lstStyle/>
          <a:p>
            <a:pPr algn="just" eaLnBrk="1" hangingPunct="1">
              <a:buFont typeface="Wingdings" panose="05000000000000000000" pitchFamily="2" charset="2"/>
              <a:buNone/>
            </a:pPr>
            <a:r>
              <a:rPr lang="en-US" altLang="en-US" sz="2400"/>
              <a:t>Khi lựa chọn overload toán tử tại lớp hoặc tại mức toàn cục, trường hợp nào nên chọn kiểu nào?</a:t>
            </a:r>
          </a:p>
          <a:p>
            <a:pPr algn="just" eaLnBrk="1" hangingPunct="1"/>
            <a:r>
              <a:rPr lang="en-US" altLang="en-US" sz="2400"/>
              <a:t>Một số toán tử </a:t>
            </a:r>
            <a:r>
              <a:rPr lang="en-US" altLang="en-US" sz="2400" b="1" i="1">
                <a:solidFill>
                  <a:schemeClr val="bg2"/>
                </a:solidFill>
              </a:rPr>
              <a:t>phải</a:t>
            </a:r>
            <a:r>
              <a:rPr lang="en-US" altLang="en-US" sz="2400"/>
              <a:t> là thành viên:</a:t>
            </a:r>
          </a:p>
          <a:p>
            <a:pPr lvl="1" algn="just" eaLnBrk="1" hangingPunct="1"/>
            <a:r>
              <a:rPr lang="en-US" altLang="en-US" sz="2400"/>
              <a:t>"</a:t>
            </a:r>
            <a:r>
              <a:rPr lang="en-US" altLang="en-US" sz="2400">
                <a:latin typeface="Courier New" panose="02070309020205020404" pitchFamily="49" charset="0"/>
                <a:cs typeface="Courier New" panose="02070309020205020404" pitchFamily="49" charset="0"/>
              </a:rPr>
              <a:t>=</a:t>
            </a:r>
            <a:r>
              <a:rPr lang="en-US" altLang="en-US" sz="2400"/>
              <a:t>", "</a:t>
            </a:r>
            <a:r>
              <a:rPr lang="en-US" altLang="en-US" sz="2400">
                <a:latin typeface="Courier New" panose="02070309020205020404" pitchFamily="49" charset="0"/>
                <a:cs typeface="Courier New" panose="02070309020205020404" pitchFamily="49" charset="0"/>
              </a:rPr>
              <a:t>[]</a:t>
            </a:r>
            <a:r>
              <a:rPr lang="en-US" altLang="en-US" sz="2400"/>
              <a:t>", "</a:t>
            </a:r>
            <a:r>
              <a:rPr lang="en-US" altLang="en-US" sz="2400">
                <a:latin typeface="Courier New" panose="02070309020205020404" pitchFamily="49" charset="0"/>
                <a:cs typeface="Courier New" panose="02070309020205020404" pitchFamily="49" charset="0"/>
              </a:rPr>
              <a:t>()</a:t>
            </a:r>
            <a:r>
              <a:rPr lang="en-US" altLang="en-US" sz="2400"/>
              <a:t>", và "</a:t>
            </a:r>
            <a:r>
              <a:rPr lang="en-US" altLang="en-US" sz="2400">
                <a:latin typeface="Courier New" panose="02070309020205020404" pitchFamily="49" charset="0"/>
                <a:cs typeface="Courier New" panose="02070309020205020404" pitchFamily="49" charset="0"/>
              </a:rPr>
              <a:t>-&gt;</a:t>
            </a:r>
            <a:r>
              <a:rPr lang="en-US" altLang="en-US" sz="2400"/>
              <a:t>", "</a:t>
            </a:r>
            <a:r>
              <a:rPr lang="en-US" altLang="en-US" sz="2400">
                <a:latin typeface="Courier New" panose="02070309020205020404" pitchFamily="49" charset="0"/>
                <a:cs typeface="Courier New" panose="02070309020205020404" pitchFamily="49" charset="0"/>
              </a:rPr>
              <a:t>-&gt;*</a:t>
            </a:r>
            <a:r>
              <a:rPr lang="en-US" altLang="en-US" sz="2400"/>
              <a:t>" phải là thành viên</a:t>
            </a:r>
          </a:p>
          <a:p>
            <a:pPr algn="just" eaLnBrk="1" hangingPunct="1"/>
            <a:r>
              <a:rPr lang="en-US" altLang="en-US" sz="2400"/>
              <a:t>Các toán tử đơn </a:t>
            </a:r>
            <a:r>
              <a:rPr lang="en-US" altLang="en-US" sz="2400" b="1" i="1">
                <a:solidFill>
                  <a:schemeClr val="bg2"/>
                </a:solidFill>
              </a:rPr>
              <a:t>nên</a:t>
            </a:r>
            <a:r>
              <a:rPr lang="en-US" altLang="en-US" sz="2400"/>
              <a:t> là thành viên(để đảm bảo tính đóng gói)</a:t>
            </a:r>
          </a:p>
          <a:p>
            <a:pPr algn="just" eaLnBrk="1" hangingPunct="1"/>
            <a:r>
              <a:rPr lang="en-US" altLang="en-US" sz="2400"/>
              <a:t>Khi toán hạng trái có thể được gán trị, toán tử </a:t>
            </a:r>
            <a:r>
              <a:rPr lang="en-US" altLang="en-US" sz="2400" b="1" i="1">
                <a:solidFill>
                  <a:schemeClr val="bg2"/>
                </a:solidFill>
              </a:rPr>
              <a:t>nên</a:t>
            </a:r>
            <a:r>
              <a:rPr lang="en-US" altLang="en-US" sz="2400"/>
              <a:t> là thành viên ("+=", "-=", "/=",…)</a:t>
            </a:r>
          </a:p>
          <a:p>
            <a:pPr algn="just" eaLnBrk="1" hangingPunct="1"/>
            <a:r>
              <a:rPr lang="en-US" altLang="en-US" sz="2400"/>
              <a:t>Mọi toán tử đôi khác không nên là thành viên</a:t>
            </a:r>
          </a:p>
          <a:p>
            <a:pPr lvl="1" algn="just" eaLnBrk="1" hangingPunct="1"/>
            <a:r>
              <a:rPr lang="en-US" altLang="en-US" sz="2400"/>
              <a:t>Trừ khi ta muốn các toán tử này là hàm ảo trong cây thừa kế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7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73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673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673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1673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7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CAF879F-4526-B07D-10EB-37AF2C70E03F}"/>
              </a:ext>
            </a:extLst>
          </p:cNvPr>
          <p:cNvSpPr>
            <a:spLocks noGrp="1" noChangeArrowheads="1"/>
          </p:cNvSpPr>
          <p:nvPr>
            <p:ph type="title"/>
          </p:nvPr>
        </p:nvSpPr>
        <p:spPr>
          <a:xfrm>
            <a:off x="609600" y="147954"/>
            <a:ext cx="10058400" cy="690563"/>
          </a:xfrm>
        </p:spPr>
        <p:txBody>
          <a:bodyPr/>
          <a:lstStyle/>
          <a:p>
            <a:pPr eaLnBrk="1" hangingPunct="1"/>
            <a:r>
              <a:rPr lang="en-US" altLang="en-US" u="sng"/>
              <a:t>Trừu tượng hóa (Abstraction)</a:t>
            </a:r>
          </a:p>
        </p:txBody>
      </p:sp>
      <p:sp>
        <p:nvSpPr>
          <p:cNvPr id="14339" name="Rectangle 3">
            <a:extLst>
              <a:ext uri="{FF2B5EF4-FFF2-40B4-BE49-F238E27FC236}">
                <a16:creationId xmlns:a16="http://schemas.microsoft.com/office/drawing/2014/main" id="{336BA3E8-BD2D-0516-1E6C-21B07076A8FA}"/>
              </a:ext>
            </a:extLst>
          </p:cNvPr>
          <p:cNvSpPr>
            <a:spLocks noGrp="1" noChangeArrowheads="1"/>
          </p:cNvSpPr>
          <p:nvPr>
            <p:ph type="body" idx="1"/>
          </p:nvPr>
        </p:nvSpPr>
        <p:spPr>
          <a:xfrm>
            <a:off x="609600" y="825183"/>
            <a:ext cx="10891520" cy="4411662"/>
          </a:xfrm>
        </p:spPr>
        <p:txBody>
          <a:bodyPr/>
          <a:lstStyle/>
          <a:p>
            <a:pPr algn="just" eaLnBrk="1" hangingPunct="1"/>
            <a:r>
              <a:rPr lang="en-US" altLang="en-US" sz="2400" b="1">
                <a:solidFill>
                  <a:schemeClr val="tx2">
                    <a:lumMod val="60000"/>
                    <a:lumOff val="40000"/>
                  </a:schemeClr>
                </a:solidFill>
              </a:rPr>
              <a:t>Ví dụ:</a:t>
            </a:r>
          </a:p>
          <a:p>
            <a:pPr lvl="1" algn="just" eaLnBrk="1" hangingPunct="1"/>
            <a:r>
              <a:rPr lang="en-US" altLang="en-US" sz="2400"/>
              <a:t>Hệ thống quản lý sinh viên cần các thông tin/ dữ liệu liên quan đến sinh viên: Họ và tên, ngày tháng năm sinh, địa chỉ, CCCD, MSSV, … (1) mà không cần các thông tin khác, chẳng hạn mối quan hệ của sinh viên này với xã hội (bạn bè, người yêu, họ hàng…) (2)</a:t>
            </a:r>
          </a:p>
          <a:p>
            <a:pPr lvl="2" algn="just" eaLnBrk="1" hangingPunct="1"/>
            <a:r>
              <a:rPr lang="en-US" altLang="en-US" sz="2400" i="1"/>
              <a:t>Đối với những thông tin (1) thì cần mô hình hóa, còn những thông tin (2) thì không cần.</a:t>
            </a:r>
          </a:p>
          <a:p>
            <a:pPr lvl="1" algn="just" eaLnBrk="1" hangingPunct="1"/>
            <a:r>
              <a:rPr lang="en-US" altLang="en-US" sz="2400"/>
              <a:t>Ứng dụng mạng xã hội (Facebook), những thông tin như (1) thì những người tạo nên ứng dụng họ cảm thấy không đáng giá bằng những thông tin (2) (Mối quan hệ bạn bè…, sở thích về các lĩnh vực, sở trường…); họ không cần họ tên thật của người dùng (người dùng có thể dùng bất cứ tên nào, kể cả tên giả…).</a:t>
            </a:r>
          </a:p>
          <a:p>
            <a:pPr algn="just" eaLnBrk="1" hangingPunct="1"/>
            <a:r>
              <a:rPr lang="en-US" altLang="en-US" sz="2400" b="1" i="1">
                <a:solidFill>
                  <a:schemeClr val="accent6">
                    <a:lumMod val="75000"/>
                  </a:schemeClr>
                </a:solidFill>
              </a:rPr>
              <a:t>Tùy theo trường hợp, môi trường mà các nhà SX sẽ dùng các thông tin, dữ liệu nào cần thiết để mô hình hóa, cắt gọt chúng, với mục đích cuối cùng là làm cho bài toán đơn giản và dễ xử lý hơn.</a:t>
            </a:r>
          </a:p>
          <a:p>
            <a:pPr marL="0" indent="0" algn="just" eaLnBrk="1" hangingPunct="1">
              <a:buNone/>
            </a:pPr>
            <a:endParaRPr lang="en-US" altLang="en-US" sz="2400" i="1"/>
          </a:p>
        </p:txBody>
      </p:sp>
    </p:spTree>
    <p:extLst>
      <p:ext uri="{BB962C8B-B14F-4D97-AF65-F5344CB8AC3E}">
        <p14:creationId xmlns:p14="http://schemas.microsoft.com/office/powerpoint/2010/main" val="16495131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Footer Placeholder 3">
            <a:extLst>
              <a:ext uri="{FF2B5EF4-FFF2-40B4-BE49-F238E27FC236}">
                <a16:creationId xmlns:a16="http://schemas.microsoft.com/office/drawing/2014/main" id="{7EF61B73-6F81-657D-380E-D8908A083D35}"/>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43010" name="Slide Number Placeholder 4">
            <a:extLst>
              <a:ext uri="{FF2B5EF4-FFF2-40B4-BE49-F238E27FC236}">
                <a16:creationId xmlns:a16="http://schemas.microsoft.com/office/drawing/2014/main" id="{68675D2F-BAE6-458B-0FB4-2499A9D084A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87F79E03-27F6-415D-A49B-3E021CD8EBA1}" type="slidenum">
              <a:rPr lang="en-US" altLang="en-US" sz="1200" b="0">
                <a:solidFill>
                  <a:srgbClr val="000000"/>
                </a:solidFill>
                <a:latin typeface="Arial Black" panose="020B0A04020102020204" pitchFamily="34" charset="0"/>
              </a:rPr>
              <a:pPr fontAlgn="base">
                <a:spcBef>
                  <a:spcPct val="0"/>
                </a:spcBef>
                <a:spcAft>
                  <a:spcPct val="0"/>
                </a:spcAft>
              </a:pPr>
              <a:t>180</a:t>
            </a:fld>
            <a:endParaRPr lang="en-US" altLang="en-US" sz="1200" b="0">
              <a:solidFill>
                <a:srgbClr val="000000"/>
              </a:solidFill>
              <a:latin typeface="Arial Black" panose="020B0A04020102020204" pitchFamily="34" charset="0"/>
            </a:endParaRPr>
          </a:p>
        </p:txBody>
      </p:sp>
      <p:sp>
        <p:nvSpPr>
          <p:cNvPr id="43011" name="Rectangle 2">
            <a:extLst>
              <a:ext uri="{FF2B5EF4-FFF2-40B4-BE49-F238E27FC236}">
                <a16:creationId xmlns:a16="http://schemas.microsoft.com/office/drawing/2014/main" id="{E788829D-AC70-2B91-BD54-B69E082A1891}"/>
              </a:ext>
            </a:extLst>
          </p:cNvPr>
          <p:cNvSpPr>
            <a:spLocks noGrp="1" noChangeArrowheads="1"/>
          </p:cNvSpPr>
          <p:nvPr>
            <p:ph type="title"/>
          </p:nvPr>
        </p:nvSpPr>
        <p:spPr/>
        <p:txBody>
          <a:bodyPr/>
          <a:lstStyle/>
          <a:p>
            <a:pPr eaLnBrk="1" hangingPunct="1"/>
            <a:r>
              <a:rPr lang="en-US" altLang="en-US" sz="4000"/>
              <a:t>Phương thức hay hàm toàn cục?</a:t>
            </a:r>
          </a:p>
        </p:txBody>
      </p:sp>
      <p:sp>
        <p:nvSpPr>
          <p:cNvPr id="118787" name="Rectangle 3">
            <a:extLst>
              <a:ext uri="{FF2B5EF4-FFF2-40B4-BE49-F238E27FC236}">
                <a16:creationId xmlns:a16="http://schemas.microsoft.com/office/drawing/2014/main" id="{A313934F-4FBE-B918-1390-1C10D19E4278}"/>
              </a:ext>
            </a:extLst>
          </p:cNvPr>
          <p:cNvSpPr>
            <a:spLocks noGrp="1" noChangeArrowheads="1"/>
          </p:cNvSpPr>
          <p:nvPr>
            <p:ph type="body" idx="1"/>
          </p:nvPr>
        </p:nvSpPr>
        <p:spPr/>
        <p:txBody>
          <a:bodyPr/>
          <a:lstStyle/>
          <a:p>
            <a:pPr eaLnBrk="1" hangingPunct="1"/>
            <a:r>
              <a:rPr lang="en-US" altLang="en-US" sz="2800"/>
              <a:t>Các toán tử là thành viên nên là </a:t>
            </a:r>
            <a:r>
              <a:rPr lang="en-US" altLang="en-US" sz="2800" b="1" i="1"/>
              <a:t>hằng hàm</a:t>
            </a:r>
            <a:r>
              <a:rPr lang="en-US" altLang="en-US" sz="2800"/>
              <a:t> mỗi khi có thể</a:t>
            </a:r>
          </a:p>
          <a:p>
            <a:pPr lvl="1" eaLnBrk="1" hangingPunct="1"/>
            <a:r>
              <a:rPr lang="en-US" altLang="en-US"/>
              <a:t>Điều này cho phép tính mềm dẻo khi làm việc với hằng</a:t>
            </a:r>
          </a:p>
          <a:p>
            <a:pPr algn="just" eaLnBrk="1" hangingPunct="1"/>
            <a:r>
              <a:rPr lang="en-US" altLang="en-US" sz="2800"/>
              <a:t>Nếu ta cảm thấy không nên cho phép sử dụng một toán tử nào đó với lớp của ta (và không muốn các nhà thiết kế khác định nghĩa nó), ta khai báo toán tử đó dạng </a:t>
            </a:r>
            <a:r>
              <a:rPr lang="en-US" altLang="en-US" sz="2800">
                <a:latin typeface="Courier New" panose="02070309020205020404" pitchFamily="49" charset="0"/>
                <a:cs typeface="Courier New" panose="02070309020205020404" pitchFamily="49" charset="0"/>
              </a:rPr>
              <a:t>private</a:t>
            </a:r>
            <a:r>
              <a:rPr lang="en-US" altLang="en-US" sz="2800"/>
              <a:t> (và không cài đặt toán tử đó)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87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oter Placeholder 3">
            <a:extLst>
              <a:ext uri="{FF2B5EF4-FFF2-40B4-BE49-F238E27FC236}">
                <a16:creationId xmlns:a16="http://schemas.microsoft.com/office/drawing/2014/main" id="{A30EAA79-A680-C3E2-3FDF-AEF59F8EEC07}"/>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44034" name="Slide Number Placeholder 4">
            <a:extLst>
              <a:ext uri="{FF2B5EF4-FFF2-40B4-BE49-F238E27FC236}">
                <a16:creationId xmlns:a16="http://schemas.microsoft.com/office/drawing/2014/main" id="{72F9489E-73AC-FCA8-C89B-5E99F0C223A7}"/>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A6D629BF-83EE-4D66-907B-31210CECC95D}" type="slidenum">
              <a:rPr lang="en-US" altLang="en-US" sz="1200" b="0">
                <a:solidFill>
                  <a:srgbClr val="000000"/>
                </a:solidFill>
                <a:latin typeface="Arial Black" panose="020B0A04020102020204" pitchFamily="34" charset="0"/>
              </a:rPr>
              <a:pPr fontAlgn="base">
                <a:spcBef>
                  <a:spcPct val="0"/>
                </a:spcBef>
                <a:spcAft>
                  <a:spcPct val="0"/>
                </a:spcAft>
              </a:pPr>
              <a:t>181</a:t>
            </a:fld>
            <a:endParaRPr lang="en-US" altLang="en-US" sz="1200" b="0">
              <a:solidFill>
                <a:srgbClr val="000000"/>
              </a:solidFill>
              <a:latin typeface="Arial Black" panose="020B0A04020102020204" pitchFamily="34" charset="0"/>
            </a:endParaRPr>
          </a:p>
        </p:txBody>
      </p:sp>
      <p:sp>
        <p:nvSpPr>
          <p:cNvPr id="44035" name="Rectangle 2">
            <a:extLst>
              <a:ext uri="{FF2B5EF4-FFF2-40B4-BE49-F238E27FC236}">
                <a16:creationId xmlns:a16="http://schemas.microsoft.com/office/drawing/2014/main" id="{84764E91-DCB8-DED5-D9EA-658A7477E131}"/>
              </a:ext>
            </a:extLst>
          </p:cNvPr>
          <p:cNvSpPr>
            <a:spLocks noGrp="1" noChangeArrowheads="1"/>
          </p:cNvSpPr>
          <p:nvPr>
            <p:ph type="title"/>
          </p:nvPr>
        </p:nvSpPr>
        <p:spPr/>
        <p:txBody>
          <a:bodyPr/>
          <a:lstStyle/>
          <a:p>
            <a:pPr eaLnBrk="1" hangingPunct="1"/>
            <a:r>
              <a:rPr lang="en-US" altLang="en-US"/>
              <a:t>Ví du: Kiểu </a:t>
            </a:r>
            <a:r>
              <a:rPr lang="en-US" altLang="en-US">
                <a:latin typeface="Courier New" panose="02070309020205020404" pitchFamily="49" charset="0"/>
              </a:rPr>
              <a:t>Date</a:t>
            </a:r>
            <a:endParaRPr lang="en-US" altLang="en-US"/>
          </a:p>
        </p:txBody>
      </p:sp>
      <p:sp>
        <p:nvSpPr>
          <p:cNvPr id="44036" name="Rectangle 3">
            <a:extLst>
              <a:ext uri="{FF2B5EF4-FFF2-40B4-BE49-F238E27FC236}">
                <a16:creationId xmlns:a16="http://schemas.microsoft.com/office/drawing/2014/main" id="{10FE3569-3F90-D109-3EC2-79ADB38A0AF4}"/>
              </a:ext>
            </a:extLst>
          </p:cNvPr>
          <p:cNvSpPr>
            <a:spLocks noGrp="1" noChangeArrowheads="1"/>
          </p:cNvSpPr>
          <p:nvPr>
            <p:ph type="body" idx="1"/>
          </p:nvPr>
        </p:nvSpPr>
        <p:spPr/>
        <p:txBody>
          <a:bodyPr/>
          <a:lstStyle/>
          <a:p>
            <a:pPr eaLnBrk="1" hangingPunct="1"/>
            <a:r>
              <a:rPr lang="en-US" altLang="en-US" b="1">
                <a:latin typeface="Courier New" panose="02070309020205020404" pitchFamily="49" charset="0"/>
              </a:rPr>
              <a:t>Date</a:t>
            </a:r>
            <a:r>
              <a:rPr lang="en-US" altLang="en-US"/>
              <a:t> class</a:t>
            </a:r>
          </a:p>
          <a:p>
            <a:pPr lvl="1" eaLnBrk="1" hangingPunct="1"/>
            <a:r>
              <a:rPr lang="en-US" altLang="en-US"/>
              <a:t>Overload phép tăng</a:t>
            </a:r>
          </a:p>
          <a:p>
            <a:pPr lvl="2" eaLnBrk="1" hangingPunct="1"/>
            <a:r>
              <a:rPr lang="en-US" altLang="en-US"/>
              <a:t>thay đổi ngày, tháng, năm</a:t>
            </a:r>
          </a:p>
          <a:p>
            <a:pPr lvl="1" eaLnBrk="1" hangingPunct="1"/>
            <a:r>
              <a:rPr lang="en-US" altLang="en-US"/>
              <a:t>Overloaded </a:t>
            </a:r>
            <a:r>
              <a:rPr lang="en-US" altLang="en-US" b="1">
                <a:latin typeface="Courier New" panose="02070309020205020404" pitchFamily="49" charset="0"/>
              </a:rPr>
              <a:t>+=</a:t>
            </a:r>
            <a:endParaRPr lang="en-US" altLang="en-US"/>
          </a:p>
          <a:p>
            <a:pPr lvl="1" eaLnBrk="1" hangingPunct="1"/>
            <a:r>
              <a:rPr lang="en-US" altLang="en-US"/>
              <a:t>hàm kiểm tra năm nhuận</a:t>
            </a:r>
          </a:p>
          <a:p>
            <a:pPr lvl="1" eaLnBrk="1" hangingPunct="1"/>
            <a:r>
              <a:rPr lang="en-US" altLang="en-US"/>
              <a:t>hàm kiểm tra xem một ngày có phải cuối tháng</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87FD281E-CFA5-5820-4C54-DE079190C7C0}"/>
              </a:ext>
            </a:extLst>
          </p:cNvPr>
          <p:cNvSpPr>
            <a:spLocks noGrp="1" noChangeArrowheads="1"/>
          </p:cNvSpPr>
          <p:nvPr>
            <p:ph type="subTitle" idx="1"/>
          </p:nvPr>
        </p:nvSpPr>
        <p:spPr>
          <a:xfrm>
            <a:off x="-1" y="0"/>
            <a:ext cx="10148712" cy="6858000"/>
          </a:xfrm>
          <a:solidFill>
            <a:srgbClr val="EFEFF7"/>
          </a:solidFill>
        </p:spPr>
        <p:txBody>
          <a:bodyPr/>
          <a:lstStyle/>
          <a:p>
            <a:pPr eaLnBrk="1" hangingPunct="1"/>
            <a:r>
              <a:rPr lang="en-US" altLang="en-US" sz="2000">
                <a:solidFill>
                  <a:srgbClr val="5F5F5F"/>
                </a:solidFill>
                <a:latin typeface="Courier New" panose="02070309020205020404" pitchFamily="49" charset="0"/>
                <a:cs typeface="Times New Roman" panose="02020603050405020304" pitchFamily="18" charset="0"/>
              </a:rPr>
              <a:t>1  </a:t>
            </a:r>
            <a:r>
              <a:rPr lang="en-US" altLang="en-US" sz="2000">
                <a:solidFill>
                  <a:srgbClr val="008000"/>
                </a:solidFill>
                <a:latin typeface="Courier New" panose="02070309020205020404" pitchFamily="49" charset="0"/>
                <a:cs typeface="Courier New" panose="02070309020205020404" pitchFamily="49" charset="0"/>
              </a:rPr>
              <a:t>// Fig. 8.10: date1.h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  </a:t>
            </a:r>
            <a:r>
              <a:rPr lang="en-US" altLang="en-US" sz="2000">
                <a:solidFill>
                  <a:srgbClr val="008000"/>
                </a:solidFill>
                <a:latin typeface="Courier New" panose="02070309020205020404" pitchFamily="49" charset="0"/>
                <a:cs typeface="Courier New" panose="02070309020205020404" pitchFamily="49" charset="0"/>
              </a:rPr>
              <a:t>// Date class definition.</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  </a:t>
            </a:r>
            <a:r>
              <a:rPr lang="en-US" altLang="en-US" sz="2000">
                <a:solidFill>
                  <a:srgbClr val="0000FF"/>
                </a:solidFill>
                <a:latin typeface="Courier New" panose="02070309020205020404" pitchFamily="49" charset="0"/>
                <a:cs typeface="Courier New" panose="02070309020205020404" pitchFamily="49" charset="0"/>
              </a:rPr>
              <a:t>#ifndef</a:t>
            </a:r>
            <a:r>
              <a:rPr lang="en-US" altLang="en-US" sz="2000">
                <a:solidFill>
                  <a:srgbClr val="000000"/>
                </a:solidFill>
                <a:latin typeface="Courier New" panose="02070309020205020404" pitchFamily="49" charset="0"/>
                <a:cs typeface="Courier New" panose="02070309020205020404" pitchFamily="49" charset="0"/>
              </a:rPr>
              <a:t> DATE1_H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4  </a:t>
            </a:r>
            <a:r>
              <a:rPr lang="en-US" altLang="en-US" sz="2000">
                <a:solidFill>
                  <a:srgbClr val="0000FF"/>
                </a:solidFill>
                <a:latin typeface="Courier New" panose="02070309020205020404" pitchFamily="49" charset="0"/>
                <a:cs typeface="Courier New" panose="02070309020205020404" pitchFamily="49" charset="0"/>
              </a:rPr>
              <a:t>#define</a:t>
            </a:r>
            <a:r>
              <a:rPr lang="en-US" altLang="en-US" sz="2000">
                <a:solidFill>
                  <a:srgbClr val="000000"/>
                </a:solidFill>
                <a:latin typeface="Courier New" panose="02070309020205020404" pitchFamily="49" charset="0"/>
                <a:cs typeface="Courier New" panose="02070309020205020404" pitchFamily="49" charset="0"/>
              </a:rPr>
              <a:t> DATE1_H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5  </a:t>
            </a:r>
            <a:r>
              <a:rPr lang="en-US" altLang="en-US" sz="2000">
                <a:solidFill>
                  <a:srgbClr val="0000FF"/>
                </a:solidFill>
                <a:latin typeface="Courier New" panose="02070309020205020404" pitchFamily="49" charset="0"/>
                <a:cs typeface="Courier New" panose="02070309020205020404" pitchFamily="49" charset="0"/>
              </a:rPr>
              <a:t>#include</a:t>
            </a:r>
            <a:r>
              <a:rPr lang="en-US" altLang="en-US" sz="2000">
                <a:solidFill>
                  <a:srgbClr val="000000"/>
                </a:solidFill>
                <a:latin typeface="Courier New" panose="02070309020205020404" pitchFamily="49" charset="0"/>
                <a:cs typeface="Courier New" panose="02070309020205020404" pitchFamily="49" charset="0"/>
              </a:rPr>
              <a:t> &lt;iostream&gt;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6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7  </a:t>
            </a:r>
            <a:r>
              <a:rPr lang="en-US" altLang="en-US" sz="2000">
                <a:solidFill>
                  <a:srgbClr val="0000FF"/>
                </a:solidFill>
                <a:latin typeface="Courier New" panose="02070309020205020404" pitchFamily="49" charset="0"/>
                <a:cs typeface="Courier New" panose="02070309020205020404" pitchFamily="49" charset="0"/>
              </a:rPr>
              <a:t>using</a:t>
            </a:r>
            <a:r>
              <a:rPr lang="en-US" altLang="en-US" sz="2000">
                <a:solidFill>
                  <a:srgbClr val="000000"/>
                </a:solidFill>
                <a:latin typeface="Courier New" panose="02070309020205020404" pitchFamily="49" charset="0"/>
                <a:cs typeface="Courier New" panose="02070309020205020404" pitchFamily="49" charset="0"/>
              </a:rPr>
              <a:t> std::ostream;</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8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9  </a:t>
            </a:r>
            <a:r>
              <a:rPr lang="en-US" altLang="en-US" sz="2000">
                <a:solidFill>
                  <a:srgbClr val="0000FF"/>
                </a:solidFill>
                <a:latin typeface="Courier New" panose="02070309020205020404" pitchFamily="49" charset="0"/>
                <a:cs typeface="Courier New" panose="02070309020205020404" pitchFamily="49" charset="0"/>
              </a:rPr>
              <a:t>class</a:t>
            </a:r>
            <a:r>
              <a:rPr lang="en-US" altLang="en-US" sz="2000">
                <a:solidFill>
                  <a:srgbClr val="000000"/>
                </a:solidFill>
                <a:latin typeface="Courier New" panose="02070309020205020404" pitchFamily="49" charset="0"/>
                <a:cs typeface="Courier New" panose="02070309020205020404" pitchFamily="49" charset="0"/>
              </a:rPr>
              <a:t> Date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10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friend</a:t>
            </a:r>
            <a:r>
              <a:rPr lang="en-US" altLang="en-US" sz="2000">
                <a:solidFill>
                  <a:srgbClr val="000000"/>
                </a:solidFill>
                <a:latin typeface="Courier New" panose="02070309020205020404" pitchFamily="49" charset="0"/>
                <a:cs typeface="Courier New" panose="02070309020205020404" pitchFamily="49" charset="0"/>
              </a:rPr>
              <a:t> ostream &amp;</a:t>
            </a:r>
            <a:r>
              <a:rPr lang="en-US" altLang="en-US" sz="2000">
                <a:solidFill>
                  <a:srgbClr val="0000FF"/>
                </a:solidFill>
                <a:latin typeface="Courier New" panose="02070309020205020404" pitchFamily="49" charset="0"/>
                <a:cs typeface="Courier New" panose="02070309020205020404" pitchFamily="49" charset="0"/>
              </a:rPr>
              <a:t>operator</a:t>
            </a:r>
            <a:r>
              <a:rPr lang="en-US" altLang="en-US" sz="2000">
                <a:solidFill>
                  <a:srgbClr val="000000"/>
                </a:solidFill>
                <a:latin typeface="Courier New" panose="02070309020205020404" pitchFamily="49" charset="0"/>
                <a:cs typeface="Courier New" panose="02070309020205020404" pitchFamily="49" charset="0"/>
              </a:rPr>
              <a:t>&lt;&lt;( ostream &amp;, </a:t>
            </a:r>
            <a:r>
              <a:rPr lang="en-US" altLang="en-US" sz="2000">
                <a:solidFill>
                  <a:srgbClr val="0000FF"/>
                </a:solidFill>
                <a:latin typeface="Courier New" panose="02070309020205020404" pitchFamily="49" charset="0"/>
                <a:cs typeface="Courier New" panose="02070309020205020404" pitchFamily="49" charset="0"/>
              </a:rPr>
              <a:t>const</a:t>
            </a:r>
            <a:r>
              <a:rPr lang="en-US" altLang="en-US" sz="2000">
                <a:solidFill>
                  <a:srgbClr val="000000"/>
                </a:solidFill>
                <a:latin typeface="Courier New" panose="02070309020205020404" pitchFamily="49" charset="0"/>
                <a:cs typeface="Courier New" panose="02070309020205020404" pitchFamily="49" charset="0"/>
              </a:rPr>
              <a:t> Date &amp;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12 </a:t>
            </a:r>
            <a:r>
              <a:rPr lang="en-US" altLang="en-US" sz="2000">
                <a:solidFill>
                  <a:srgbClr val="0000FF"/>
                </a:solidFill>
                <a:latin typeface="Courier New" panose="02070309020205020404" pitchFamily="49" charset="0"/>
                <a:cs typeface="Courier New" panose="02070309020205020404" pitchFamily="49" charset="0"/>
              </a:rPr>
              <a:t>public</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13   </a:t>
            </a:r>
            <a:r>
              <a:rPr lang="en-US" altLang="en-US" sz="2000">
                <a:solidFill>
                  <a:srgbClr val="000000"/>
                </a:solidFill>
                <a:latin typeface="Courier New" panose="02070309020205020404" pitchFamily="49" charset="0"/>
                <a:cs typeface="Courier New" panose="02070309020205020404" pitchFamily="49" charset="0"/>
              </a:rPr>
              <a:t> Date(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m = </a:t>
            </a:r>
            <a:r>
              <a:rPr lang="en-US" altLang="en-US" sz="2000">
                <a:solidFill>
                  <a:srgbClr val="0099FF"/>
                </a:solidFill>
                <a:latin typeface="Courier New" panose="02070309020205020404" pitchFamily="49" charset="0"/>
                <a:cs typeface="Courier New" panose="02070309020205020404" pitchFamily="49" charset="0"/>
              </a:rPr>
              <a:t>1</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d = </a:t>
            </a:r>
            <a:r>
              <a:rPr lang="en-US" altLang="en-US" sz="2000">
                <a:solidFill>
                  <a:srgbClr val="0099FF"/>
                </a:solidFill>
                <a:latin typeface="Courier New" panose="02070309020205020404" pitchFamily="49" charset="0"/>
                <a:cs typeface="Courier New" panose="02070309020205020404" pitchFamily="49" charset="0"/>
              </a:rPr>
              <a:t>1</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y = </a:t>
            </a:r>
            <a:r>
              <a:rPr lang="en-US" altLang="en-US" sz="2000">
                <a:solidFill>
                  <a:srgbClr val="0099FF"/>
                </a:solidFill>
                <a:latin typeface="Courier New" panose="02070309020205020404" pitchFamily="49" charset="0"/>
                <a:cs typeface="Courier New" panose="02070309020205020404" pitchFamily="49" charset="0"/>
              </a:rPr>
              <a:t>1900</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8000"/>
                </a:solidFill>
                <a:latin typeface="Courier New" panose="02070309020205020404" pitchFamily="49" charset="0"/>
                <a:cs typeface="Courier New" panose="02070309020205020404" pitchFamily="49" charset="0"/>
              </a:rPr>
              <a:t>// constructor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14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void</a:t>
            </a:r>
            <a:r>
              <a:rPr lang="en-US" altLang="en-US" sz="2000">
                <a:solidFill>
                  <a:srgbClr val="000000"/>
                </a:solidFill>
                <a:latin typeface="Courier New" panose="02070309020205020404" pitchFamily="49" charset="0"/>
                <a:cs typeface="Courier New" panose="02070309020205020404" pitchFamily="49" charset="0"/>
              </a:rPr>
              <a:t> setDate(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8000"/>
                </a:solidFill>
                <a:latin typeface="Courier New" panose="02070309020205020404" pitchFamily="49" charset="0"/>
                <a:cs typeface="Courier New" panose="02070309020205020404" pitchFamily="49" charset="0"/>
              </a:rPr>
              <a:t>// set the date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15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16    </a:t>
            </a:r>
            <a:r>
              <a:rPr lang="en-US" altLang="en-US" sz="2000">
                <a:solidFill>
                  <a:srgbClr val="000000"/>
                </a:solidFill>
                <a:latin typeface="Courier New" panose="02070309020205020404" pitchFamily="49" charset="0"/>
                <a:cs typeface="Courier New" panose="02070309020205020404" pitchFamily="49" charset="0"/>
              </a:rPr>
              <a:t>Date &amp;</a:t>
            </a:r>
            <a:r>
              <a:rPr lang="en-US" altLang="en-US" sz="2000">
                <a:solidFill>
                  <a:srgbClr val="0000FF"/>
                </a:solidFill>
                <a:latin typeface="Courier New" panose="02070309020205020404" pitchFamily="49" charset="0"/>
                <a:cs typeface="Courier New" panose="02070309020205020404" pitchFamily="49" charset="0"/>
              </a:rPr>
              <a:t>operator</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preincrement operator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17    </a:t>
            </a:r>
            <a:r>
              <a:rPr lang="en-US" altLang="en-US" sz="2000">
                <a:solidFill>
                  <a:srgbClr val="000000"/>
                </a:solidFill>
                <a:latin typeface="Courier New" panose="02070309020205020404" pitchFamily="49" charset="0"/>
                <a:cs typeface="Courier New" panose="02070309020205020404" pitchFamily="49" charset="0"/>
              </a:rPr>
              <a:t>Date </a:t>
            </a:r>
            <a:r>
              <a:rPr lang="en-US" altLang="en-US" sz="2000">
                <a:solidFill>
                  <a:srgbClr val="0000FF"/>
                </a:solidFill>
                <a:latin typeface="Courier New" panose="02070309020205020404" pitchFamily="49" charset="0"/>
                <a:cs typeface="Courier New" panose="02070309020205020404" pitchFamily="49" charset="0"/>
              </a:rPr>
              <a:t>operator</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8000"/>
                </a:solidFill>
                <a:latin typeface="Courier New" panose="02070309020205020404" pitchFamily="49" charset="0"/>
                <a:cs typeface="Courier New" panose="02070309020205020404" pitchFamily="49" charset="0"/>
              </a:rPr>
              <a:t>// postincrement operator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18    </a:t>
            </a:r>
            <a:endParaRPr lang="en-US" altLang="en-US" sz="2000">
              <a:solidFill>
                <a:srgbClr val="000000"/>
              </a:solidFill>
              <a:latin typeface="Courier New" panose="02070309020205020404" pitchFamily="49" charset="0"/>
              <a:cs typeface="Times New Roman" panose="02020603050405020304" pitchFamily="18" charset="0"/>
            </a:endParaRPr>
          </a:p>
        </p:txBody>
      </p:sp>
      <p:grpSp>
        <p:nvGrpSpPr>
          <p:cNvPr id="152580" name="Group 4">
            <a:extLst>
              <a:ext uri="{FF2B5EF4-FFF2-40B4-BE49-F238E27FC236}">
                <a16:creationId xmlns:a16="http://schemas.microsoft.com/office/drawing/2014/main" id="{EC42AF7D-0A9E-09A7-B40B-8F55742451BE}"/>
              </a:ext>
            </a:extLst>
          </p:cNvPr>
          <p:cNvGrpSpPr>
            <a:grpSpLocks/>
          </p:cNvGrpSpPr>
          <p:nvPr/>
        </p:nvGrpSpPr>
        <p:grpSpPr bwMode="auto">
          <a:xfrm>
            <a:off x="3251200" y="3696598"/>
            <a:ext cx="8388351" cy="1851891"/>
            <a:chOff x="1584" y="652"/>
            <a:chExt cx="5284" cy="1604"/>
          </a:xfrm>
        </p:grpSpPr>
        <p:sp>
          <p:nvSpPr>
            <p:cNvPr id="45060" name="Text Box 5">
              <a:extLst>
                <a:ext uri="{FF2B5EF4-FFF2-40B4-BE49-F238E27FC236}">
                  <a16:creationId xmlns:a16="http://schemas.microsoft.com/office/drawing/2014/main" id="{C9BDD7B7-F04F-1B67-CB0C-3D3095013CA9}"/>
                </a:ext>
              </a:extLst>
            </p:cNvPr>
            <p:cNvSpPr txBox="1">
              <a:spLocks noChangeArrowheads="1"/>
            </p:cNvSpPr>
            <p:nvPr/>
          </p:nvSpPr>
          <p:spPr bwMode="auto">
            <a:xfrm>
              <a:off x="2873" y="652"/>
              <a:ext cx="3995" cy="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altLang="en-US" sz="2400" b="0" i="1">
                  <a:solidFill>
                    <a:srgbClr val="000000"/>
                  </a:solidFill>
                  <a:latin typeface="Times New Roman" panose="02020603050405020304" pitchFamily="18" charset="0"/>
                  <a:cs typeface="Times New Roman" panose="02020603050405020304" pitchFamily="18" charset="0"/>
                </a:rPr>
                <a:t>Lưu ý sự khác nhau giữa tăng trước và tăng sau.</a:t>
              </a:r>
            </a:p>
          </p:txBody>
        </p:sp>
        <p:sp>
          <p:nvSpPr>
            <p:cNvPr id="45061" name="Line 6">
              <a:extLst>
                <a:ext uri="{FF2B5EF4-FFF2-40B4-BE49-F238E27FC236}">
                  <a16:creationId xmlns:a16="http://schemas.microsoft.com/office/drawing/2014/main" id="{D347C2C5-ED81-D3A0-22FF-7D8530C83730}"/>
                </a:ext>
              </a:extLst>
            </p:cNvPr>
            <p:cNvSpPr>
              <a:spLocks noChangeShapeType="1"/>
            </p:cNvSpPr>
            <p:nvPr/>
          </p:nvSpPr>
          <p:spPr bwMode="auto">
            <a:xfrm flipH="1">
              <a:off x="1584" y="892"/>
              <a:ext cx="1289" cy="13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2580"/>
                                        </p:tgtEl>
                                        <p:attrNameLst>
                                          <p:attrName>style.visibility</p:attrName>
                                        </p:attrNameLst>
                                      </p:cBhvr>
                                      <p:to>
                                        <p:strVal val="visible"/>
                                      </p:to>
                                    </p:set>
                                  </p:childTnLst>
                                  <p:subTnLst>
                                    <p:set>
                                      <p:cBhvr override="childStyle">
                                        <p:cTn dur="1" fill="hold" display="0" masterRel="nextClick" afterEffect="1"/>
                                        <p:tgtEl>
                                          <p:spTgt spid="1525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E5A47A48-6DE4-B37E-3930-6BD210A4BE72}"/>
              </a:ext>
            </a:extLst>
          </p:cNvPr>
          <p:cNvSpPr>
            <a:spLocks noGrp="1" noChangeArrowheads="1"/>
          </p:cNvSpPr>
          <p:nvPr>
            <p:ph type="subTitle" idx="1"/>
          </p:nvPr>
        </p:nvSpPr>
        <p:spPr>
          <a:xfrm>
            <a:off x="-1" y="0"/>
            <a:ext cx="9889067" cy="5943600"/>
          </a:xfrm>
          <a:solidFill>
            <a:srgbClr val="EFEFF7"/>
          </a:solidFill>
        </p:spPr>
        <p:txBody>
          <a:bodyPr/>
          <a:lstStyle/>
          <a:p>
            <a:pPr eaLnBrk="1" hangingPunct="1"/>
            <a:r>
              <a:rPr lang="en-US" altLang="en-US" sz="2000">
                <a:solidFill>
                  <a:srgbClr val="5F5F5F"/>
                </a:solidFill>
                <a:latin typeface="Courier New" panose="02070309020205020404" pitchFamily="49" charset="0"/>
                <a:cs typeface="Times New Roman" panose="02020603050405020304" pitchFamily="18" charset="0"/>
              </a:rPr>
              <a:t>19    </a:t>
            </a:r>
            <a:r>
              <a:rPr lang="en-US" altLang="en-US" sz="2000">
                <a:solidFill>
                  <a:srgbClr val="0000FF"/>
                </a:solidFill>
                <a:latin typeface="Courier New" panose="02070309020205020404" pitchFamily="49" charset="0"/>
                <a:cs typeface="Courier New" panose="02070309020205020404" pitchFamily="49" charset="0"/>
              </a:rPr>
              <a:t>const</a:t>
            </a:r>
            <a:r>
              <a:rPr lang="en-US" altLang="en-US" sz="2000">
                <a:solidFill>
                  <a:srgbClr val="000000"/>
                </a:solidFill>
                <a:latin typeface="Courier New" panose="02070309020205020404" pitchFamily="49" charset="0"/>
                <a:cs typeface="Courier New" panose="02070309020205020404" pitchFamily="49" charset="0"/>
              </a:rPr>
              <a:t> Date &amp;</a:t>
            </a:r>
            <a:r>
              <a:rPr lang="en-US" altLang="en-US" sz="2000">
                <a:solidFill>
                  <a:srgbClr val="0000FF"/>
                </a:solidFill>
                <a:latin typeface="Courier New" panose="02070309020205020404" pitchFamily="49" charset="0"/>
                <a:cs typeface="Courier New" panose="02070309020205020404" pitchFamily="49" charset="0"/>
              </a:rPr>
              <a:t>operator</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8000"/>
                </a:solidFill>
                <a:latin typeface="Courier New" panose="02070309020205020404" pitchFamily="49" charset="0"/>
                <a:cs typeface="Courier New" panose="02070309020205020404" pitchFamily="49" charset="0"/>
              </a:rPr>
              <a:t>// add days, modify object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20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21    </a:t>
            </a:r>
            <a:r>
              <a:rPr lang="en-US" altLang="en-US" sz="2000">
                <a:solidFill>
                  <a:srgbClr val="0000FF"/>
                </a:solidFill>
                <a:latin typeface="Courier New" panose="02070309020205020404" pitchFamily="49" charset="0"/>
                <a:cs typeface="Courier New" panose="02070309020205020404" pitchFamily="49" charset="0"/>
              </a:rPr>
              <a:t>bool</a:t>
            </a:r>
            <a:r>
              <a:rPr lang="en-US" altLang="en-US" sz="2000">
                <a:solidFill>
                  <a:srgbClr val="000000"/>
                </a:solidFill>
                <a:latin typeface="Courier New" panose="02070309020205020404" pitchFamily="49" charset="0"/>
                <a:cs typeface="Courier New" panose="02070309020205020404" pitchFamily="49" charset="0"/>
              </a:rPr>
              <a:t> leapYear(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00FF"/>
                </a:solidFill>
                <a:latin typeface="Courier New" panose="02070309020205020404" pitchFamily="49" charset="0"/>
                <a:cs typeface="Courier New" panose="02070309020205020404" pitchFamily="49" charset="0"/>
              </a:rPr>
              <a:t>const</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is this a leap 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22    </a:t>
            </a:r>
            <a:r>
              <a:rPr lang="en-US" altLang="en-US" sz="2000">
                <a:solidFill>
                  <a:srgbClr val="0000FF"/>
                </a:solidFill>
                <a:latin typeface="Courier New" panose="02070309020205020404" pitchFamily="49" charset="0"/>
                <a:cs typeface="Courier New" panose="02070309020205020404" pitchFamily="49" charset="0"/>
              </a:rPr>
              <a:t>bool</a:t>
            </a:r>
            <a:r>
              <a:rPr lang="en-US" altLang="en-US" sz="2000">
                <a:solidFill>
                  <a:srgbClr val="000000"/>
                </a:solidFill>
                <a:latin typeface="Courier New" panose="02070309020205020404" pitchFamily="49" charset="0"/>
                <a:cs typeface="Courier New" panose="02070309020205020404" pitchFamily="49" charset="0"/>
              </a:rPr>
              <a:t> endOfMonth(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00FF"/>
                </a:solidFill>
                <a:latin typeface="Courier New" panose="02070309020205020404" pitchFamily="49" charset="0"/>
                <a:cs typeface="Courier New" panose="02070309020205020404" pitchFamily="49" charset="0"/>
              </a:rPr>
              <a:t>const</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 is this end of month?</a:t>
            </a:r>
            <a:endParaRPr lang="en-US" altLang="en-US" sz="2000">
              <a:solidFill>
                <a:srgbClr val="5F5F5F"/>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23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24    </a:t>
            </a:r>
            <a:r>
              <a:rPr lang="en-US" altLang="en-US" sz="2000">
                <a:solidFill>
                  <a:srgbClr val="0000FF"/>
                </a:solidFill>
                <a:latin typeface="Courier New" panose="02070309020205020404" pitchFamily="49" charset="0"/>
                <a:cs typeface="Courier New" panose="02070309020205020404" pitchFamily="49" charset="0"/>
              </a:rPr>
              <a:t>private</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25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month;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26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day;</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27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28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29    </a:t>
            </a:r>
            <a:r>
              <a:rPr lang="en-US" altLang="en-US" sz="2000">
                <a:solidFill>
                  <a:srgbClr val="0000FF"/>
                </a:solidFill>
                <a:latin typeface="Courier New" panose="02070309020205020404" pitchFamily="49" charset="0"/>
                <a:cs typeface="Courier New" panose="02070309020205020404" pitchFamily="49" charset="0"/>
              </a:rPr>
              <a:t>static const int</a:t>
            </a:r>
            <a:r>
              <a:rPr lang="en-US" altLang="en-US" sz="2000">
                <a:solidFill>
                  <a:srgbClr val="000000"/>
                </a:solidFill>
                <a:latin typeface="Courier New" panose="02070309020205020404" pitchFamily="49" charset="0"/>
                <a:cs typeface="Courier New" panose="02070309020205020404" pitchFamily="49" charset="0"/>
              </a:rPr>
              <a:t> days[];       </a:t>
            </a:r>
            <a:r>
              <a:rPr lang="en-US" altLang="en-US" sz="2000">
                <a:solidFill>
                  <a:srgbClr val="008000"/>
                </a:solidFill>
                <a:latin typeface="Courier New" panose="02070309020205020404" pitchFamily="49" charset="0"/>
                <a:cs typeface="Courier New" panose="02070309020205020404" pitchFamily="49" charset="0"/>
              </a:rPr>
              <a:t>// array of days per month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30    </a:t>
            </a:r>
            <a:r>
              <a:rPr lang="en-US" altLang="en-US" sz="2000">
                <a:solidFill>
                  <a:srgbClr val="0000FF"/>
                </a:solidFill>
                <a:latin typeface="Courier New" panose="02070309020205020404" pitchFamily="49" charset="0"/>
                <a:cs typeface="Courier New" panose="02070309020205020404" pitchFamily="49" charset="0"/>
              </a:rPr>
              <a:t>void</a:t>
            </a:r>
            <a:r>
              <a:rPr lang="en-US" altLang="en-US" sz="2000">
                <a:solidFill>
                  <a:srgbClr val="000000"/>
                </a:solidFill>
                <a:latin typeface="Courier New" panose="02070309020205020404" pitchFamily="49" charset="0"/>
                <a:cs typeface="Courier New" panose="02070309020205020404" pitchFamily="49" charset="0"/>
              </a:rPr>
              <a:t> helpIncrement();          </a:t>
            </a:r>
            <a:r>
              <a:rPr lang="en-US" altLang="en-US" sz="2000">
                <a:solidFill>
                  <a:srgbClr val="008000"/>
                </a:solidFill>
                <a:latin typeface="Courier New" panose="02070309020205020404" pitchFamily="49" charset="0"/>
                <a:cs typeface="Courier New" panose="02070309020205020404" pitchFamily="49" charset="0"/>
              </a:rPr>
              <a:t>// utility function</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31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32    </a:t>
            </a:r>
            <a:r>
              <a:rPr lang="en-US" altLang="en-US" sz="2000">
                <a:solidFill>
                  <a:srgbClr val="000000"/>
                </a:solidFill>
                <a:latin typeface="Courier New" panose="02070309020205020404" pitchFamily="49" charset="0"/>
                <a:cs typeface="Courier New" panose="02070309020205020404" pitchFamily="49" charset="0"/>
              </a:rPr>
              <a:t>};</a:t>
            </a:r>
            <a:r>
              <a:rPr lang="en-US" altLang="en-US" sz="2000">
                <a:solidFill>
                  <a:srgbClr val="008000"/>
                </a:solidFill>
                <a:latin typeface="Courier New" panose="02070309020205020404" pitchFamily="49" charset="0"/>
                <a:cs typeface="Courier New" panose="02070309020205020404" pitchFamily="49" charset="0"/>
              </a:rPr>
              <a:t> // end class Date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33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34    </a:t>
            </a:r>
            <a:r>
              <a:rPr lang="en-US" altLang="en-US" sz="2000">
                <a:solidFill>
                  <a:srgbClr val="0000FF"/>
                </a:solidFill>
                <a:latin typeface="Courier New" panose="02070309020205020404" pitchFamily="49" charset="0"/>
                <a:cs typeface="Courier New" panose="02070309020205020404" pitchFamily="49" charset="0"/>
              </a:rPr>
              <a:t>#endif</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endParaRPr lang="en-US" altLang="en-US" sz="2000">
              <a:latin typeface="Courier New" panose="02070309020205020404" pitchFamily="49"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5" name="Rectangle 3">
            <a:extLst>
              <a:ext uri="{FF2B5EF4-FFF2-40B4-BE49-F238E27FC236}">
                <a16:creationId xmlns:a16="http://schemas.microsoft.com/office/drawing/2014/main" id="{B4B599FD-717A-3F5D-3ADF-421A5DC93B4C}"/>
              </a:ext>
            </a:extLst>
          </p:cNvPr>
          <p:cNvSpPr>
            <a:spLocks noGrp="1" noChangeArrowheads="1"/>
          </p:cNvSpPr>
          <p:nvPr>
            <p:ph type="subTitle" idx="1"/>
          </p:nvPr>
        </p:nvSpPr>
        <p:spPr>
          <a:xfrm>
            <a:off x="0" y="0"/>
            <a:ext cx="7642578" cy="6858000"/>
          </a:xfrm>
          <a:solidFill>
            <a:srgbClr val="EFEFF7"/>
          </a:solidFill>
        </p:spPr>
        <p:txBody>
          <a:bodyPr/>
          <a:lstStyle/>
          <a:p>
            <a:pPr eaLnBrk="1" hangingPunct="1"/>
            <a:r>
              <a:rPr lang="en-US" altLang="en-US" sz="2000">
                <a:solidFill>
                  <a:srgbClr val="5F5F5F"/>
                </a:solidFill>
                <a:latin typeface="Courier New" panose="02070309020205020404" pitchFamily="49" charset="0"/>
                <a:cs typeface="Times New Roman" panose="02020603050405020304" pitchFamily="18" charset="0"/>
              </a:rPr>
              <a:t>1  </a:t>
            </a:r>
            <a:r>
              <a:rPr lang="en-US" altLang="en-US" sz="2000">
                <a:solidFill>
                  <a:srgbClr val="008000"/>
                </a:solidFill>
                <a:latin typeface="Courier New" panose="02070309020205020404" pitchFamily="49" charset="0"/>
                <a:cs typeface="Courier New" panose="02070309020205020404" pitchFamily="49" charset="0"/>
              </a:rPr>
              <a:t>// Fig. 8.11: date1.cpp</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  </a:t>
            </a:r>
            <a:r>
              <a:rPr lang="en-US" altLang="en-US" sz="2000">
                <a:solidFill>
                  <a:srgbClr val="008000"/>
                </a:solidFill>
                <a:latin typeface="Courier New" panose="02070309020205020404" pitchFamily="49" charset="0"/>
                <a:cs typeface="Courier New" panose="02070309020205020404" pitchFamily="49" charset="0"/>
              </a:rPr>
              <a:t>// Date class member function definitions.</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  </a:t>
            </a:r>
            <a:r>
              <a:rPr lang="en-US" altLang="en-US" sz="2000">
                <a:solidFill>
                  <a:srgbClr val="0000FF"/>
                </a:solidFill>
                <a:latin typeface="Courier New" panose="02070309020205020404" pitchFamily="49" charset="0"/>
                <a:cs typeface="Courier New" panose="02070309020205020404" pitchFamily="49" charset="0"/>
              </a:rPr>
              <a:t>#include</a:t>
            </a:r>
            <a:r>
              <a:rPr lang="en-US" altLang="en-US" sz="2000">
                <a:solidFill>
                  <a:srgbClr val="000000"/>
                </a:solidFill>
                <a:latin typeface="Courier New" panose="02070309020205020404" pitchFamily="49" charset="0"/>
                <a:cs typeface="Courier New" panose="02070309020205020404" pitchFamily="49" charset="0"/>
              </a:rPr>
              <a:t> &lt;iostream&gt;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4  </a:t>
            </a:r>
            <a:r>
              <a:rPr lang="en-US" altLang="en-US" sz="2000">
                <a:solidFill>
                  <a:srgbClr val="0000FF"/>
                </a:solidFill>
                <a:latin typeface="Courier New" panose="02070309020205020404" pitchFamily="49" charset="0"/>
                <a:cs typeface="Courier New" panose="02070309020205020404" pitchFamily="49" charset="0"/>
              </a:rPr>
              <a:t>#include</a:t>
            </a:r>
            <a:r>
              <a:rPr lang="en-US" altLang="en-US" sz="2000">
                <a:solidFill>
                  <a:srgbClr val="0099FF"/>
                </a:solidFill>
                <a:latin typeface="Courier New" panose="02070309020205020404" pitchFamily="49" charset="0"/>
                <a:cs typeface="Courier New" panose="02070309020205020404" pitchFamily="49" charset="0"/>
              </a:rPr>
              <a:t> "date1.h"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5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6  </a:t>
            </a:r>
            <a:r>
              <a:rPr lang="en-US" altLang="en-US" sz="2000">
                <a:solidFill>
                  <a:srgbClr val="008000"/>
                </a:solidFill>
                <a:latin typeface="Courier New" panose="02070309020205020404" pitchFamily="49" charset="0"/>
                <a:cs typeface="Courier New" panose="02070309020205020404" pitchFamily="49" charset="0"/>
              </a:rPr>
              <a:t>// initialize static member at file scope;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7  </a:t>
            </a:r>
            <a:r>
              <a:rPr lang="en-US" altLang="en-US" sz="2000">
                <a:solidFill>
                  <a:srgbClr val="008000"/>
                </a:solidFill>
                <a:latin typeface="Courier New" panose="02070309020205020404" pitchFamily="49" charset="0"/>
                <a:cs typeface="Courier New" panose="02070309020205020404" pitchFamily="49" charset="0"/>
              </a:rPr>
              <a:t>// one class-wide copy</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8  </a:t>
            </a:r>
            <a:r>
              <a:rPr lang="en-US" altLang="en-US" sz="2000">
                <a:solidFill>
                  <a:srgbClr val="0000FF"/>
                </a:solidFill>
                <a:latin typeface="Courier New" panose="02070309020205020404" pitchFamily="49" charset="0"/>
                <a:cs typeface="Courier New" panose="02070309020205020404" pitchFamily="49" charset="0"/>
              </a:rPr>
              <a:t>const int</a:t>
            </a:r>
            <a:r>
              <a:rPr lang="en-US" altLang="en-US" sz="2000">
                <a:solidFill>
                  <a:srgbClr val="000000"/>
                </a:solidFill>
                <a:latin typeface="Courier New" panose="02070309020205020404" pitchFamily="49" charset="0"/>
                <a:cs typeface="Courier New" panose="02070309020205020404" pitchFamily="49" charset="0"/>
              </a:rPr>
              <a:t> Date::days[] =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9  </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99FF"/>
                </a:solidFill>
                <a:latin typeface="Courier New" panose="02070309020205020404" pitchFamily="49" charset="0"/>
                <a:cs typeface="Courier New" panose="02070309020205020404" pitchFamily="49" charset="0"/>
              </a:rPr>
              <a:t>0</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31</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28</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31</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30</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31</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30</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31</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31</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30</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31</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30</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31</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10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 </a:t>
            </a:r>
            <a:r>
              <a:rPr lang="en-US" altLang="en-US" sz="2000">
                <a:solidFill>
                  <a:srgbClr val="008000"/>
                </a:solidFill>
                <a:latin typeface="Courier New" panose="02070309020205020404" pitchFamily="49" charset="0"/>
                <a:cs typeface="Courier New" panose="02070309020205020404" pitchFamily="49" charset="0"/>
              </a:rPr>
              <a:t>// Date constructor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12 </a:t>
            </a:r>
            <a:r>
              <a:rPr lang="en-US" altLang="en-US" sz="2000">
                <a:solidFill>
                  <a:srgbClr val="000000"/>
                </a:solidFill>
                <a:latin typeface="Courier New" panose="02070309020205020404" pitchFamily="49" charset="0"/>
                <a:cs typeface="Courier New" panose="02070309020205020404" pitchFamily="49" charset="0"/>
              </a:rPr>
              <a:t>Date::Date(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m,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d,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y )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13 </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14    </a:t>
            </a:r>
            <a:r>
              <a:rPr lang="en-US" altLang="en-US" sz="2000">
                <a:solidFill>
                  <a:srgbClr val="000000"/>
                </a:solidFill>
                <a:latin typeface="Courier New" panose="02070309020205020404" pitchFamily="49" charset="0"/>
                <a:cs typeface="Courier New" panose="02070309020205020404" pitchFamily="49" charset="0"/>
              </a:rPr>
              <a:t>setDate( m, d, y );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15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16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end Date constructor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17 </a:t>
            </a:r>
            <a:endParaRPr lang="en-US" altLang="en-US" sz="2000">
              <a:solidFill>
                <a:srgbClr val="000000"/>
              </a:solidFill>
              <a:latin typeface="Courier New" panose="02070309020205020404" pitchFamily="49" charset="0"/>
              <a:cs typeface="Times New Roman" panose="02020603050405020304" pitchFamily="18" charset="0"/>
            </a:endParaRPr>
          </a:p>
        </p:txBody>
      </p:sp>
      <p:sp>
        <p:nvSpPr>
          <p:cNvPr id="3" name="TextBox 2">
            <a:extLst>
              <a:ext uri="{FF2B5EF4-FFF2-40B4-BE49-F238E27FC236}">
                <a16:creationId xmlns:a16="http://schemas.microsoft.com/office/drawing/2014/main" id="{386EC9AC-77D4-EBAE-B28D-4FF1BCBF28E8}"/>
              </a:ext>
            </a:extLst>
          </p:cNvPr>
          <p:cNvSpPr txBox="1"/>
          <p:nvPr/>
        </p:nvSpPr>
        <p:spPr>
          <a:xfrm>
            <a:off x="4549422" y="4810163"/>
            <a:ext cx="7642578" cy="1754326"/>
          </a:xfrm>
          <a:prstGeom prst="rect">
            <a:avLst/>
          </a:prstGeom>
          <a:solidFill>
            <a:schemeClr val="accent6">
              <a:lumMod val="20000"/>
              <a:lumOff val="80000"/>
            </a:schemeClr>
          </a:solidFill>
        </p:spPr>
        <p:txBody>
          <a:bodyPr wrap="square">
            <a:spAutoFit/>
          </a:bodyPr>
          <a:lstStyle/>
          <a:p>
            <a:pPr eaLnBrk="1" hangingPunct="1"/>
            <a:r>
              <a:rPr lang="en-US" altLang="en-US">
                <a:solidFill>
                  <a:srgbClr val="5F5F5F"/>
                </a:solidFill>
                <a:latin typeface="Courier New" panose="02070309020205020404" pitchFamily="49" charset="0"/>
                <a:cs typeface="Times New Roman" panose="02020603050405020304" pitchFamily="18" charset="0"/>
              </a:rPr>
              <a:t>18 </a:t>
            </a:r>
            <a:r>
              <a:rPr lang="en-US" altLang="en-US">
                <a:solidFill>
                  <a:srgbClr val="008000"/>
                </a:solidFill>
                <a:latin typeface="Courier New" panose="02070309020205020404" pitchFamily="49" charset="0"/>
                <a:cs typeface="Courier New" panose="02070309020205020404" pitchFamily="49" charset="0"/>
              </a:rPr>
              <a:t>// set month, day and year</a:t>
            </a:r>
            <a:endParaRPr lang="en-US" altLang="en-US">
              <a:solidFill>
                <a:srgbClr val="000000"/>
              </a:solidFill>
              <a:latin typeface="Courier New" panose="02070309020205020404" pitchFamily="49" charset="0"/>
              <a:cs typeface="Times New Roman" panose="02020603050405020304" pitchFamily="18" charset="0"/>
            </a:endParaRPr>
          </a:p>
          <a:p>
            <a:pPr eaLnBrk="1" hangingPunct="1"/>
            <a:r>
              <a:rPr lang="en-US" altLang="en-US">
                <a:solidFill>
                  <a:srgbClr val="5F5F5F"/>
                </a:solidFill>
                <a:latin typeface="Courier New" panose="02070309020205020404" pitchFamily="49" charset="0"/>
                <a:cs typeface="Times New Roman" panose="02020603050405020304" pitchFamily="18" charset="0"/>
              </a:rPr>
              <a:t>19 </a:t>
            </a:r>
            <a:r>
              <a:rPr lang="en-US" altLang="en-US">
                <a:solidFill>
                  <a:srgbClr val="0000FF"/>
                </a:solidFill>
                <a:latin typeface="Courier New" panose="02070309020205020404" pitchFamily="49" charset="0"/>
                <a:cs typeface="Courier New" panose="02070309020205020404" pitchFamily="49" charset="0"/>
              </a:rPr>
              <a:t>void</a:t>
            </a:r>
            <a:r>
              <a:rPr lang="en-US" altLang="en-US">
                <a:solidFill>
                  <a:srgbClr val="000000"/>
                </a:solidFill>
                <a:latin typeface="Courier New" panose="02070309020205020404" pitchFamily="49" charset="0"/>
                <a:cs typeface="Courier New" panose="02070309020205020404" pitchFamily="49" charset="0"/>
              </a:rPr>
              <a:t> Date::setDate( </a:t>
            </a:r>
            <a:r>
              <a:rPr lang="en-US" altLang="en-US">
                <a:solidFill>
                  <a:srgbClr val="0000FF"/>
                </a:solidFill>
                <a:latin typeface="Courier New" panose="02070309020205020404" pitchFamily="49" charset="0"/>
                <a:cs typeface="Courier New" panose="02070309020205020404" pitchFamily="49" charset="0"/>
              </a:rPr>
              <a:t>int</a:t>
            </a:r>
            <a:r>
              <a:rPr lang="en-US" altLang="en-US">
                <a:solidFill>
                  <a:srgbClr val="000000"/>
                </a:solidFill>
                <a:latin typeface="Courier New" panose="02070309020205020404" pitchFamily="49" charset="0"/>
                <a:cs typeface="Courier New" panose="02070309020205020404" pitchFamily="49" charset="0"/>
              </a:rPr>
              <a:t> mm, </a:t>
            </a:r>
            <a:r>
              <a:rPr lang="en-US" altLang="en-US">
                <a:solidFill>
                  <a:srgbClr val="0000FF"/>
                </a:solidFill>
                <a:latin typeface="Courier New" panose="02070309020205020404" pitchFamily="49" charset="0"/>
                <a:cs typeface="Courier New" panose="02070309020205020404" pitchFamily="49" charset="0"/>
              </a:rPr>
              <a:t>int</a:t>
            </a:r>
            <a:r>
              <a:rPr lang="en-US" altLang="en-US">
                <a:solidFill>
                  <a:srgbClr val="000000"/>
                </a:solidFill>
                <a:latin typeface="Courier New" panose="02070309020205020404" pitchFamily="49" charset="0"/>
                <a:cs typeface="Courier New" panose="02070309020205020404" pitchFamily="49" charset="0"/>
              </a:rPr>
              <a:t> dd, </a:t>
            </a:r>
            <a:r>
              <a:rPr lang="en-US" altLang="en-US">
                <a:solidFill>
                  <a:srgbClr val="0000FF"/>
                </a:solidFill>
                <a:latin typeface="Courier New" panose="02070309020205020404" pitchFamily="49" charset="0"/>
                <a:cs typeface="Courier New" panose="02070309020205020404" pitchFamily="49" charset="0"/>
              </a:rPr>
              <a:t>int</a:t>
            </a:r>
            <a:r>
              <a:rPr lang="en-US" altLang="en-US">
                <a:solidFill>
                  <a:srgbClr val="000000"/>
                </a:solidFill>
                <a:latin typeface="Courier New" panose="02070309020205020404" pitchFamily="49" charset="0"/>
                <a:cs typeface="Courier New" panose="02070309020205020404" pitchFamily="49" charset="0"/>
              </a:rPr>
              <a:t> yy )</a:t>
            </a:r>
            <a:endParaRPr lang="en-US" altLang="en-US">
              <a:solidFill>
                <a:srgbClr val="000000"/>
              </a:solidFill>
              <a:latin typeface="Courier New" panose="02070309020205020404" pitchFamily="49" charset="0"/>
              <a:cs typeface="Times New Roman" panose="02020603050405020304" pitchFamily="18" charset="0"/>
            </a:endParaRPr>
          </a:p>
          <a:p>
            <a:pPr eaLnBrk="1" hangingPunct="1"/>
            <a:r>
              <a:rPr lang="en-US" altLang="en-US">
                <a:solidFill>
                  <a:srgbClr val="5F5F5F"/>
                </a:solidFill>
                <a:latin typeface="Courier New" panose="02070309020205020404" pitchFamily="49" charset="0"/>
                <a:cs typeface="Times New Roman" panose="02020603050405020304" pitchFamily="18" charset="0"/>
              </a:rPr>
              <a:t>20 </a:t>
            </a:r>
            <a:r>
              <a:rPr lang="en-US" altLang="en-US">
                <a:solidFill>
                  <a:srgbClr val="000000"/>
                </a:solidFill>
                <a:latin typeface="Courier New" panose="02070309020205020404" pitchFamily="49" charset="0"/>
                <a:cs typeface="Courier New" panose="02070309020205020404" pitchFamily="49" charset="0"/>
              </a:rPr>
              <a:t>{</a:t>
            </a:r>
            <a:endParaRPr lang="en-US" altLang="en-US">
              <a:solidFill>
                <a:srgbClr val="000000"/>
              </a:solidFill>
              <a:latin typeface="Courier New" panose="02070309020205020404" pitchFamily="49" charset="0"/>
              <a:cs typeface="Times New Roman" panose="02020603050405020304" pitchFamily="18" charset="0"/>
            </a:endParaRPr>
          </a:p>
          <a:p>
            <a:pPr eaLnBrk="1" hangingPunct="1"/>
            <a:r>
              <a:rPr lang="en-US" altLang="en-US">
                <a:solidFill>
                  <a:srgbClr val="5F5F5F"/>
                </a:solidFill>
                <a:latin typeface="Courier New" panose="02070309020205020404" pitchFamily="49" charset="0"/>
                <a:cs typeface="Times New Roman" panose="02020603050405020304" pitchFamily="18" charset="0"/>
              </a:rPr>
              <a:t>21  </a:t>
            </a:r>
            <a:r>
              <a:rPr lang="en-US" altLang="en-US">
                <a:solidFill>
                  <a:srgbClr val="000000"/>
                </a:solidFill>
                <a:latin typeface="Courier New" panose="02070309020205020404" pitchFamily="49" charset="0"/>
                <a:cs typeface="Courier New" panose="02070309020205020404" pitchFamily="49" charset="0"/>
              </a:rPr>
              <a:t>  month = ( mm &gt;= </a:t>
            </a:r>
            <a:r>
              <a:rPr lang="en-US" altLang="en-US">
                <a:solidFill>
                  <a:srgbClr val="0099FF"/>
                </a:solidFill>
                <a:latin typeface="Courier New" panose="02070309020205020404" pitchFamily="49" charset="0"/>
                <a:cs typeface="Courier New" panose="02070309020205020404" pitchFamily="49" charset="0"/>
              </a:rPr>
              <a:t>1</a:t>
            </a:r>
            <a:r>
              <a:rPr lang="en-US" altLang="en-US">
                <a:solidFill>
                  <a:srgbClr val="000000"/>
                </a:solidFill>
                <a:latin typeface="Courier New" panose="02070309020205020404" pitchFamily="49" charset="0"/>
                <a:cs typeface="Courier New" panose="02070309020205020404" pitchFamily="49" charset="0"/>
              </a:rPr>
              <a:t> &amp;&amp; mm &lt;= </a:t>
            </a:r>
            <a:r>
              <a:rPr lang="en-US" altLang="en-US">
                <a:solidFill>
                  <a:srgbClr val="0099FF"/>
                </a:solidFill>
                <a:latin typeface="Courier New" panose="02070309020205020404" pitchFamily="49" charset="0"/>
                <a:cs typeface="Courier New" panose="02070309020205020404" pitchFamily="49" charset="0"/>
              </a:rPr>
              <a:t>12</a:t>
            </a:r>
            <a:r>
              <a:rPr lang="en-US" altLang="en-US">
                <a:solidFill>
                  <a:srgbClr val="000000"/>
                </a:solidFill>
                <a:latin typeface="Courier New" panose="02070309020205020404" pitchFamily="49" charset="0"/>
                <a:cs typeface="Courier New" panose="02070309020205020404" pitchFamily="49" charset="0"/>
              </a:rPr>
              <a:t> ) ? mm : </a:t>
            </a:r>
            <a:r>
              <a:rPr lang="en-US" altLang="en-US">
                <a:solidFill>
                  <a:srgbClr val="0099FF"/>
                </a:solidFill>
                <a:latin typeface="Courier New" panose="02070309020205020404" pitchFamily="49" charset="0"/>
                <a:cs typeface="Courier New" panose="02070309020205020404" pitchFamily="49" charset="0"/>
              </a:rPr>
              <a:t>1</a:t>
            </a:r>
            <a:r>
              <a:rPr lang="en-US" altLang="en-US">
                <a:solidFill>
                  <a:srgbClr val="000000"/>
                </a:solidFill>
                <a:latin typeface="Courier New" panose="02070309020205020404" pitchFamily="49" charset="0"/>
                <a:cs typeface="Courier New" panose="02070309020205020404" pitchFamily="49" charset="0"/>
              </a:rPr>
              <a:t>;</a:t>
            </a:r>
            <a:endParaRPr lang="en-US" altLang="en-US">
              <a:solidFill>
                <a:srgbClr val="000000"/>
              </a:solidFill>
              <a:latin typeface="Courier New" panose="02070309020205020404" pitchFamily="49" charset="0"/>
              <a:cs typeface="Times New Roman" panose="02020603050405020304" pitchFamily="18" charset="0"/>
            </a:endParaRPr>
          </a:p>
          <a:p>
            <a:pPr eaLnBrk="1" hangingPunct="1"/>
            <a:r>
              <a:rPr lang="en-US" altLang="en-US">
                <a:solidFill>
                  <a:srgbClr val="5F5F5F"/>
                </a:solidFill>
                <a:latin typeface="Courier New" panose="02070309020205020404" pitchFamily="49" charset="0"/>
                <a:cs typeface="Times New Roman" panose="02020603050405020304" pitchFamily="18" charset="0"/>
              </a:rPr>
              <a:t>22 </a:t>
            </a:r>
            <a:r>
              <a:rPr lang="en-US" altLang="en-US">
                <a:solidFill>
                  <a:srgbClr val="000000"/>
                </a:solidFill>
                <a:latin typeface="Courier New" panose="02070309020205020404" pitchFamily="49" charset="0"/>
                <a:cs typeface="Courier New" panose="02070309020205020404" pitchFamily="49" charset="0"/>
              </a:rPr>
              <a:t>   year = ( yy &gt;= </a:t>
            </a:r>
            <a:r>
              <a:rPr lang="en-US" altLang="en-US">
                <a:solidFill>
                  <a:srgbClr val="0099FF"/>
                </a:solidFill>
                <a:latin typeface="Courier New" panose="02070309020205020404" pitchFamily="49" charset="0"/>
                <a:cs typeface="Courier New" panose="02070309020205020404" pitchFamily="49" charset="0"/>
              </a:rPr>
              <a:t>1900</a:t>
            </a:r>
            <a:r>
              <a:rPr lang="en-US" altLang="en-US">
                <a:solidFill>
                  <a:srgbClr val="000000"/>
                </a:solidFill>
                <a:latin typeface="Courier New" panose="02070309020205020404" pitchFamily="49" charset="0"/>
                <a:cs typeface="Courier New" panose="02070309020205020404" pitchFamily="49" charset="0"/>
              </a:rPr>
              <a:t> &amp;&amp; yy &lt;= </a:t>
            </a:r>
            <a:r>
              <a:rPr lang="en-US" altLang="en-US">
                <a:solidFill>
                  <a:srgbClr val="0099FF"/>
                </a:solidFill>
                <a:latin typeface="Courier New" panose="02070309020205020404" pitchFamily="49" charset="0"/>
                <a:cs typeface="Courier New" panose="02070309020205020404" pitchFamily="49" charset="0"/>
              </a:rPr>
              <a:t>2100</a:t>
            </a:r>
            <a:r>
              <a:rPr lang="en-US" altLang="en-US">
                <a:solidFill>
                  <a:srgbClr val="000000"/>
                </a:solidFill>
                <a:latin typeface="Courier New" panose="02070309020205020404" pitchFamily="49" charset="0"/>
                <a:cs typeface="Courier New" panose="02070309020205020404" pitchFamily="49" charset="0"/>
              </a:rPr>
              <a:t> ) ? yy : </a:t>
            </a:r>
            <a:r>
              <a:rPr lang="en-US" altLang="en-US">
                <a:solidFill>
                  <a:srgbClr val="0099FF"/>
                </a:solidFill>
                <a:latin typeface="Courier New" panose="02070309020205020404" pitchFamily="49" charset="0"/>
                <a:cs typeface="Courier New" panose="02070309020205020404" pitchFamily="49" charset="0"/>
              </a:rPr>
              <a:t>1900</a:t>
            </a:r>
            <a:r>
              <a:rPr lang="en-US" altLang="en-US">
                <a:solidFill>
                  <a:srgbClr val="000000"/>
                </a:solidFill>
                <a:latin typeface="Courier New" panose="02070309020205020404" pitchFamily="49" charset="0"/>
                <a:cs typeface="Courier New" panose="02070309020205020404" pitchFamily="49" charset="0"/>
              </a:rPr>
              <a:t>;</a:t>
            </a:r>
            <a:endParaRPr lang="en-US" altLang="en-US">
              <a:solidFill>
                <a:srgbClr val="000000"/>
              </a:solidFill>
              <a:latin typeface="Courier New" panose="02070309020205020404" pitchFamily="49" charset="0"/>
              <a:cs typeface="Times New Roman" panose="02020603050405020304" pitchFamily="18" charset="0"/>
            </a:endParaRPr>
          </a:p>
          <a:p>
            <a:pPr eaLnBrk="1" hangingPunct="1"/>
            <a:r>
              <a:rPr lang="en-US" altLang="en-US">
                <a:solidFill>
                  <a:srgbClr val="5F5F5F"/>
                </a:solidFill>
                <a:latin typeface="Courier New" panose="02070309020205020404" pitchFamily="49" charset="0"/>
                <a:cs typeface="Times New Roman" panose="02020603050405020304" pitchFamily="18" charset="0"/>
              </a:rPr>
              <a:t>23    </a:t>
            </a:r>
            <a:endParaRPr lang="en-US" altLang="en-US">
              <a:solidFill>
                <a:srgbClr val="000000"/>
              </a:solidFill>
              <a:latin typeface="Courier New" panose="02070309020205020404" pitchFamily="49" charset="0"/>
              <a:cs typeface="Times New Roman" panose="02020603050405020304" pitchFamily="18"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9" name="Rectangle 3">
            <a:extLst>
              <a:ext uri="{FF2B5EF4-FFF2-40B4-BE49-F238E27FC236}">
                <a16:creationId xmlns:a16="http://schemas.microsoft.com/office/drawing/2014/main" id="{BDEC42D7-7E7A-9EF5-5864-883901059D41}"/>
              </a:ext>
            </a:extLst>
          </p:cNvPr>
          <p:cNvSpPr>
            <a:spLocks noGrp="1" noChangeArrowheads="1"/>
          </p:cNvSpPr>
          <p:nvPr>
            <p:ph type="subTitle" idx="1"/>
          </p:nvPr>
        </p:nvSpPr>
        <p:spPr>
          <a:xfrm>
            <a:off x="0" y="0"/>
            <a:ext cx="9403644" cy="6858000"/>
          </a:xfrm>
          <a:solidFill>
            <a:srgbClr val="EFEFF7"/>
          </a:solidFill>
        </p:spPr>
        <p:txBody>
          <a:bodyPr/>
          <a:lstStyle/>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24    </a:t>
            </a:r>
            <a:r>
              <a:rPr lang="en-US" altLang="en-US" sz="2000">
                <a:solidFill>
                  <a:srgbClr val="008000"/>
                </a:solidFill>
                <a:latin typeface="Courier New" panose="02070309020205020404" pitchFamily="49" charset="0"/>
                <a:cs typeface="Courier New" panose="02070309020205020404" pitchFamily="49" charset="0"/>
              </a:rPr>
              <a:t>// test for a leap 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25    </a:t>
            </a:r>
            <a:r>
              <a:rPr lang="en-US" altLang="en-US" sz="2000">
                <a:solidFill>
                  <a:srgbClr val="0000FF"/>
                </a:solidFill>
                <a:latin typeface="Courier New" panose="02070309020205020404" pitchFamily="49" charset="0"/>
                <a:cs typeface="Courier New" panose="02070309020205020404" pitchFamily="49" charset="0"/>
              </a:rPr>
              <a:t>if</a:t>
            </a:r>
            <a:r>
              <a:rPr lang="en-US" altLang="en-US" sz="2000">
                <a:solidFill>
                  <a:srgbClr val="000000"/>
                </a:solidFill>
                <a:latin typeface="Courier New" panose="02070309020205020404" pitchFamily="49" charset="0"/>
                <a:cs typeface="Courier New" panose="02070309020205020404" pitchFamily="49" charset="0"/>
              </a:rPr>
              <a:t> ( month == </a:t>
            </a:r>
            <a:r>
              <a:rPr lang="en-US" altLang="en-US" sz="2000">
                <a:solidFill>
                  <a:srgbClr val="0099FF"/>
                </a:solidFill>
                <a:latin typeface="Courier New" panose="02070309020205020404" pitchFamily="49" charset="0"/>
                <a:cs typeface="Courier New" panose="02070309020205020404" pitchFamily="49" charset="0"/>
              </a:rPr>
              <a:t>2</a:t>
            </a:r>
            <a:r>
              <a:rPr lang="en-US" altLang="en-US" sz="2000">
                <a:solidFill>
                  <a:srgbClr val="000000"/>
                </a:solidFill>
                <a:latin typeface="Courier New" panose="02070309020205020404" pitchFamily="49" charset="0"/>
                <a:cs typeface="Courier New" panose="02070309020205020404" pitchFamily="49" charset="0"/>
              </a:rPr>
              <a:t> &amp;&amp; leapYear( year )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26 </a:t>
            </a:r>
            <a:r>
              <a:rPr lang="en-US" altLang="en-US" sz="2000">
                <a:solidFill>
                  <a:srgbClr val="000000"/>
                </a:solidFill>
                <a:latin typeface="Courier New" panose="02070309020205020404" pitchFamily="49" charset="0"/>
                <a:cs typeface="Courier New" panose="02070309020205020404" pitchFamily="49" charset="0"/>
              </a:rPr>
              <a:t>      day = ( dd &gt;= </a:t>
            </a:r>
            <a:r>
              <a:rPr lang="en-US" altLang="en-US" sz="2000">
                <a:solidFill>
                  <a:srgbClr val="0099FF"/>
                </a:solidFill>
                <a:latin typeface="Courier New" panose="02070309020205020404" pitchFamily="49" charset="0"/>
                <a:cs typeface="Courier New" panose="02070309020205020404" pitchFamily="49" charset="0"/>
              </a:rPr>
              <a:t>1</a:t>
            </a:r>
            <a:r>
              <a:rPr lang="en-US" altLang="en-US" sz="2000">
                <a:solidFill>
                  <a:srgbClr val="000000"/>
                </a:solidFill>
                <a:latin typeface="Courier New" panose="02070309020205020404" pitchFamily="49" charset="0"/>
                <a:cs typeface="Courier New" panose="02070309020205020404" pitchFamily="49" charset="0"/>
              </a:rPr>
              <a:t> &amp;&amp; dd &lt;= </a:t>
            </a:r>
            <a:r>
              <a:rPr lang="en-US" altLang="en-US" sz="2000">
                <a:solidFill>
                  <a:srgbClr val="0099FF"/>
                </a:solidFill>
                <a:latin typeface="Courier New" panose="02070309020205020404" pitchFamily="49" charset="0"/>
                <a:cs typeface="Courier New" panose="02070309020205020404" pitchFamily="49" charset="0"/>
              </a:rPr>
              <a:t>29</a:t>
            </a:r>
            <a:r>
              <a:rPr lang="en-US" altLang="en-US" sz="2000">
                <a:solidFill>
                  <a:srgbClr val="000000"/>
                </a:solidFill>
                <a:latin typeface="Courier New" panose="02070309020205020404" pitchFamily="49" charset="0"/>
                <a:cs typeface="Courier New" panose="02070309020205020404" pitchFamily="49" charset="0"/>
              </a:rPr>
              <a:t> ) ? dd : </a:t>
            </a:r>
            <a:r>
              <a:rPr lang="en-US" altLang="en-US" sz="2000">
                <a:solidFill>
                  <a:srgbClr val="0099FF"/>
                </a:solidFill>
                <a:latin typeface="Courier New" panose="02070309020205020404" pitchFamily="49" charset="0"/>
                <a:cs typeface="Courier New" panose="02070309020205020404" pitchFamily="49" charset="0"/>
              </a:rPr>
              <a:t>1</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27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else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28 </a:t>
            </a:r>
            <a:r>
              <a:rPr lang="en-US" altLang="en-US" sz="2000">
                <a:solidFill>
                  <a:srgbClr val="000000"/>
                </a:solidFill>
                <a:latin typeface="Courier New" panose="02070309020205020404" pitchFamily="49" charset="0"/>
                <a:cs typeface="Courier New" panose="02070309020205020404" pitchFamily="49" charset="0"/>
              </a:rPr>
              <a:t>      day = ( dd &gt;= </a:t>
            </a:r>
            <a:r>
              <a:rPr lang="en-US" altLang="en-US" sz="2000">
                <a:solidFill>
                  <a:srgbClr val="0099FF"/>
                </a:solidFill>
                <a:latin typeface="Courier New" panose="02070309020205020404" pitchFamily="49" charset="0"/>
                <a:cs typeface="Courier New" panose="02070309020205020404" pitchFamily="49" charset="0"/>
              </a:rPr>
              <a:t>1</a:t>
            </a:r>
            <a:r>
              <a:rPr lang="en-US" altLang="en-US" sz="2000">
                <a:solidFill>
                  <a:srgbClr val="000000"/>
                </a:solidFill>
                <a:latin typeface="Courier New" panose="02070309020205020404" pitchFamily="49" charset="0"/>
                <a:cs typeface="Courier New" panose="02070309020205020404" pitchFamily="49" charset="0"/>
              </a:rPr>
              <a:t> &amp;&amp; dd &lt;= days[ month ] ) ? dd : </a:t>
            </a:r>
            <a:r>
              <a:rPr lang="en-US" altLang="en-US" sz="2000">
                <a:solidFill>
                  <a:srgbClr val="0099FF"/>
                </a:solidFill>
                <a:latin typeface="Courier New" panose="02070309020205020404" pitchFamily="49" charset="0"/>
                <a:cs typeface="Courier New" panose="02070309020205020404" pitchFamily="49" charset="0"/>
              </a:rPr>
              <a:t>1</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29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30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end function setDate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31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32 </a:t>
            </a:r>
            <a:r>
              <a:rPr lang="en-US" altLang="en-US" sz="2000">
                <a:solidFill>
                  <a:srgbClr val="008000"/>
                </a:solidFill>
                <a:latin typeface="Courier New" panose="02070309020205020404" pitchFamily="49" charset="0"/>
                <a:cs typeface="Courier New" panose="02070309020205020404" pitchFamily="49" charset="0"/>
              </a:rPr>
              <a:t>// overloaded preincrement operator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33 </a:t>
            </a:r>
            <a:r>
              <a:rPr lang="en-US" altLang="en-US" sz="2000">
                <a:solidFill>
                  <a:srgbClr val="000000"/>
                </a:solidFill>
                <a:latin typeface="Courier New" panose="02070309020205020404" pitchFamily="49" charset="0"/>
                <a:cs typeface="Courier New" panose="02070309020205020404" pitchFamily="49" charset="0"/>
              </a:rPr>
              <a:t>Date &amp;Date::</a:t>
            </a:r>
            <a:r>
              <a:rPr lang="en-US" altLang="en-US" sz="2000">
                <a:solidFill>
                  <a:srgbClr val="0000FF"/>
                </a:solidFill>
                <a:latin typeface="Courier New" panose="02070309020205020404" pitchFamily="49" charset="0"/>
                <a:cs typeface="Courier New" panose="02070309020205020404" pitchFamily="49" charset="0"/>
              </a:rPr>
              <a:t>operator</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34 </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35 </a:t>
            </a:r>
            <a:r>
              <a:rPr lang="en-US" altLang="en-US" sz="2000">
                <a:solidFill>
                  <a:srgbClr val="000000"/>
                </a:solidFill>
                <a:latin typeface="Courier New" panose="02070309020205020404" pitchFamily="49" charset="0"/>
                <a:cs typeface="Courier New" panose="02070309020205020404" pitchFamily="49" charset="0"/>
              </a:rPr>
              <a:t>   helpIncrement();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36    </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37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return</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this</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reference return to create an lvalue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38    </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39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end function operator++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40</a:t>
            </a: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41 </a:t>
            </a:r>
            <a:r>
              <a:rPr lang="en-US" altLang="en-US" sz="2000">
                <a:solidFill>
                  <a:srgbClr val="008000"/>
                </a:solidFill>
                <a:latin typeface="Courier New" panose="02070309020205020404" pitchFamily="49" charset="0"/>
                <a:cs typeface="Courier New" panose="02070309020205020404" pitchFamily="49" charset="0"/>
              </a:rPr>
              <a:t>// overloaded postincrement operator; note that the dummy</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2000">
                <a:solidFill>
                  <a:srgbClr val="5F5F5F"/>
                </a:solidFill>
                <a:latin typeface="Courier New" panose="02070309020205020404" pitchFamily="49" charset="0"/>
                <a:cs typeface="Times New Roman" panose="02020603050405020304" pitchFamily="18" charset="0"/>
              </a:rPr>
              <a:t>42 </a:t>
            </a:r>
            <a:r>
              <a:rPr lang="en-US" altLang="en-US" sz="2000">
                <a:solidFill>
                  <a:srgbClr val="008000"/>
                </a:solidFill>
                <a:latin typeface="Courier New" panose="02070309020205020404" pitchFamily="49" charset="0"/>
                <a:cs typeface="Courier New" panose="02070309020205020404" pitchFamily="49" charset="0"/>
              </a:rPr>
              <a:t>// integer parameter does not have a parameter name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endParaRPr lang="en-US" altLang="en-US" sz="2000">
              <a:solidFill>
                <a:srgbClr val="5F5F5F"/>
              </a:solidFill>
              <a:latin typeface="Courier New" panose="02070309020205020404" pitchFamily="49" charset="0"/>
              <a:cs typeface="Times New Roman" panose="02020603050405020304" pitchFamily="18"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90074E8A-A74E-8747-2571-10F2AF2DE80F}"/>
              </a:ext>
            </a:extLst>
          </p:cNvPr>
          <p:cNvSpPr>
            <a:spLocks noGrp="1" noChangeArrowheads="1"/>
          </p:cNvSpPr>
          <p:nvPr>
            <p:ph type="subTitle" idx="1"/>
          </p:nvPr>
        </p:nvSpPr>
        <p:spPr>
          <a:xfrm>
            <a:off x="0" y="0"/>
            <a:ext cx="9584267" cy="6858000"/>
          </a:xfrm>
          <a:solidFill>
            <a:srgbClr val="EFEFF7"/>
          </a:solidFill>
        </p:spPr>
        <p:txBody>
          <a:bodyPr/>
          <a:lstStyle/>
          <a:p>
            <a:pPr eaLnBrk="1" hangingPunct="1">
              <a:lnSpc>
                <a:spcPct val="90000"/>
              </a:lnSpc>
            </a:pPr>
            <a:r>
              <a:rPr lang="en-US" altLang="en-US" sz="1950">
                <a:solidFill>
                  <a:srgbClr val="5F5F5F"/>
                </a:solidFill>
                <a:latin typeface="Courier New" panose="02070309020205020404" pitchFamily="49" charset="0"/>
                <a:cs typeface="Times New Roman" panose="02020603050405020304" pitchFamily="18" charset="0"/>
              </a:rPr>
              <a:t>43 </a:t>
            </a:r>
            <a:r>
              <a:rPr lang="en-US" altLang="en-US" sz="1950">
                <a:solidFill>
                  <a:srgbClr val="000000"/>
                </a:solidFill>
                <a:latin typeface="Courier New" panose="02070309020205020404" pitchFamily="49" charset="0"/>
                <a:cs typeface="Courier New" panose="02070309020205020404" pitchFamily="49" charset="0"/>
              </a:rPr>
              <a:t>Date Date::</a:t>
            </a:r>
            <a:r>
              <a:rPr lang="en-US" altLang="en-US" sz="1950">
                <a:solidFill>
                  <a:srgbClr val="0000FF"/>
                </a:solidFill>
                <a:latin typeface="Courier New" panose="02070309020205020404" pitchFamily="49" charset="0"/>
                <a:cs typeface="Courier New" panose="02070309020205020404" pitchFamily="49" charset="0"/>
              </a:rPr>
              <a:t>operator</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00FF"/>
                </a:solidFill>
                <a:latin typeface="Courier New" panose="02070309020205020404" pitchFamily="49" charset="0"/>
                <a:cs typeface="Courier New" panose="02070309020205020404" pitchFamily="49" charset="0"/>
              </a:rPr>
              <a:t>int</a:t>
            </a:r>
            <a:r>
              <a:rPr lang="en-US" altLang="en-US" sz="1950">
                <a:solidFill>
                  <a:srgbClr val="000000"/>
                </a:solidFill>
                <a:latin typeface="Courier New" panose="02070309020205020404" pitchFamily="49" charset="0"/>
                <a:cs typeface="Courier New" panose="02070309020205020404" pitchFamily="49" charset="0"/>
              </a:rPr>
              <a:t> )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1950">
                <a:solidFill>
                  <a:srgbClr val="5F5F5F"/>
                </a:solidFill>
                <a:latin typeface="Courier New" panose="02070309020205020404" pitchFamily="49" charset="0"/>
                <a:cs typeface="Times New Roman" panose="02020603050405020304" pitchFamily="18" charset="0"/>
              </a:rPr>
              <a:t>44 </a:t>
            </a:r>
            <a:r>
              <a:rPr lang="en-US" altLang="en-US" sz="1950">
                <a:solidFill>
                  <a:srgbClr val="000000"/>
                </a:solidFill>
                <a:latin typeface="Courier New" panose="02070309020205020404" pitchFamily="49" charset="0"/>
                <a:cs typeface="Courier New" panose="02070309020205020404" pitchFamily="49" charset="0"/>
              </a:rPr>
              <a:t>{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1950">
                <a:solidFill>
                  <a:srgbClr val="5F5F5F"/>
                </a:solidFill>
                <a:latin typeface="Courier New" panose="02070309020205020404" pitchFamily="49" charset="0"/>
                <a:cs typeface="Times New Roman" panose="02020603050405020304" pitchFamily="18" charset="0"/>
              </a:rPr>
              <a:t>45 </a:t>
            </a:r>
            <a:r>
              <a:rPr lang="en-US" altLang="en-US" sz="1950">
                <a:solidFill>
                  <a:srgbClr val="000000"/>
                </a:solidFill>
                <a:latin typeface="Courier New" panose="02070309020205020404" pitchFamily="49" charset="0"/>
                <a:cs typeface="Courier New" panose="02070309020205020404" pitchFamily="49" charset="0"/>
              </a:rPr>
              <a:t>   Date temp = *</a:t>
            </a:r>
            <a:r>
              <a:rPr lang="en-US" altLang="en-US" sz="1950">
                <a:solidFill>
                  <a:srgbClr val="0000FF"/>
                </a:solidFill>
                <a:latin typeface="Courier New" panose="02070309020205020404" pitchFamily="49" charset="0"/>
                <a:cs typeface="Courier New" panose="02070309020205020404" pitchFamily="49" charset="0"/>
              </a:rPr>
              <a:t>this</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8000"/>
                </a:solidFill>
                <a:latin typeface="Courier New" panose="02070309020205020404" pitchFamily="49" charset="0"/>
                <a:cs typeface="Courier New" panose="02070309020205020404" pitchFamily="49" charset="0"/>
              </a:rPr>
              <a:t>// hold current state of object</a:t>
            </a:r>
            <a:r>
              <a:rPr lang="en-US" altLang="en-US" sz="1950">
                <a:solidFill>
                  <a:srgbClr val="000000"/>
                </a:solidFill>
                <a:latin typeface="Courier New" panose="02070309020205020404" pitchFamily="49" charset="0"/>
                <a:cs typeface="Courier New" panose="02070309020205020404" pitchFamily="49" charset="0"/>
              </a:rPr>
              <a:t>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1950">
                <a:solidFill>
                  <a:srgbClr val="5F5F5F"/>
                </a:solidFill>
                <a:latin typeface="Courier New" panose="02070309020205020404" pitchFamily="49" charset="0"/>
                <a:cs typeface="Times New Roman" panose="02020603050405020304" pitchFamily="18" charset="0"/>
              </a:rPr>
              <a:t>46 </a:t>
            </a:r>
            <a:r>
              <a:rPr lang="en-US" altLang="en-US" sz="1950">
                <a:solidFill>
                  <a:srgbClr val="000000"/>
                </a:solidFill>
                <a:latin typeface="Courier New" panose="02070309020205020404" pitchFamily="49" charset="0"/>
                <a:cs typeface="Courier New" panose="02070309020205020404" pitchFamily="49" charset="0"/>
              </a:rPr>
              <a:t>   helpIncrement();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1950">
                <a:solidFill>
                  <a:srgbClr val="5F5F5F"/>
                </a:solidFill>
                <a:latin typeface="Courier New" panose="02070309020205020404" pitchFamily="49" charset="0"/>
                <a:cs typeface="Times New Roman" panose="02020603050405020304" pitchFamily="18" charset="0"/>
              </a:rPr>
              <a:t>47    </a:t>
            </a:r>
            <a:r>
              <a:rPr lang="en-US" altLang="en-US" sz="1950">
                <a:solidFill>
                  <a:srgbClr val="000000"/>
                </a:solidFill>
                <a:latin typeface="Courier New" panose="02070309020205020404" pitchFamily="49" charset="0"/>
                <a:cs typeface="Courier New" panose="02070309020205020404" pitchFamily="49" charset="0"/>
              </a:rPr>
              <a:t>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1950">
                <a:solidFill>
                  <a:srgbClr val="5F5F5F"/>
                </a:solidFill>
                <a:latin typeface="Courier New" panose="02070309020205020404" pitchFamily="49" charset="0"/>
                <a:cs typeface="Times New Roman" panose="02020603050405020304" pitchFamily="18" charset="0"/>
              </a:rPr>
              <a:t>48 </a:t>
            </a:r>
            <a:r>
              <a:rPr lang="en-US" altLang="en-US" sz="1950">
                <a:solidFill>
                  <a:srgbClr val="008000"/>
                </a:solidFill>
                <a:latin typeface="Courier New" panose="02070309020205020404" pitchFamily="49" charset="0"/>
                <a:cs typeface="Courier New" panose="02070309020205020404" pitchFamily="49" charset="0"/>
              </a:rPr>
              <a:t>   // return unincremented, saved, temporary object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1950">
                <a:solidFill>
                  <a:srgbClr val="5F5F5F"/>
                </a:solidFill>
                <a:latin typeface="Courier New" panose="02070309020205020404" pitchFamily="49" charset="0"/>
                <a:cs typeface="Times New Roman" panose="02020603050405020304" pitchFamily="18" charset="0"/>
              </a:rPr>
              <a:t>49 </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00FF"/>
                </a:solidFill>
                <a:latin typeface="Courier New" panose="02070309020205020404" pitchFamily="49" charset="0"/>
                <a:cs typeface="Courier New" panose="02070309020205020404" pitchFamily="49" charset="0"/>
              </a:rPr>
              <a:t>return</a:t>
            </a:r>
            <a:r>
              <a:rPr lang="en-US" altLang="en-US" sz="1950">
                <a:solidFill>
                  <a:srgbClr val="000000"/>
                </a:solidFill>
                <a:latin typeface="Courier New" panose="02070309020205020404" pitchFamily="49" charset="0"/>
                <a:cs typeface="Courier New" panose="02070309020205020404" pitchFamily="49" charset="0"/>
              </a:rPr>
              <a:t> temp;   </a:t>
            </a:r>
            <a:r>
              <a:rPr lang="en-US" altLang="en-US" sz="1950">
                <a:solidFill>
                  <a:srgbClr val="008000"/>
                </a:solidFill>
                <a:latin typeface="Courier New" panose="02070309020205020404" pitchFamily="49" charset="0"/>
                <a:cs typeface="Courier New" panose="02070309020205020404" pitchFamily="49" charset="0"/>
              </a:rPr>
              <a:t>// value return; not a reference return</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1950">
                <a:solidFill>
                  <a:srgbClr val="5F5F5F"/>
                </a:solidFill>
                <a:latin typeface="Courier New" panose="02070309020205020404" pitchFamily="49" charset="0"/>
                <a:cs typeface="Times New Roman" panose="02020603050405020304" pitchFamily="18" charset="0"/>
              </a:rPr>
              <a:t>50    </a:t>
            </a:r>
            <a:r>
              <a:rPr lang="en-US" altLang="en-US" sz="1950">
                <a:solidFill>
                  <a:srgbClr val="000000"/>
                </a:solidFill>
                <a:latin typeface="Courier New" panose="02070309020205020404" pitchFamily="49" charset="0"/>
                <a:cs typeface="Courier New" panose="02070309020205020404" pitchFamily="49" charset="0"/>
              </a:rPr>
              <a:t>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lnSpc>
                <a:spcPct val="90000"/>
              </a:lnSpc>
            </a:pPr>
            <a:r>
              <a:rPr lang="en-US" altLang="en-US" sz="1950">
                <a:solidFill>
                  <a:srgbClr val="5F5F5F"/>
                </a:solidFill>
                <a:latin typeface="Courier New" panose="02070309020205020404" pitchFamily="49" charset="0"/>
                <a:cs typeface="Times New Roman" panose="02020603050405020304" pitchFamily="18" charset="0"/>
              </a:rPr>
              <a:t>51 </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8000"/>
                </a:solidFill>
                <a:latin typeface="Courier New" panose="02070309020205020404" pitchFamily="49" charset="0"/>
                <a:cs typeface="Courier New" panose="02070309020205020404" pitchFamily="49" charset="0"/>
              </a:rPr>
              <a:t>// end function operator++</a:t>
            </a:r>
            <a:r>
              <a:rPr lang="en-US" altLang="en-US" sz="1950">
                <a:solidFill>
                  <a:srgbClr val="5F5F5F"/>
                </a:solidFill>
                <a:latin typeface="Courier New" panose="02070309020205020404" pitchFamily="49" charset="0"/>
                <a:cs typeface="Times New Roman" panose="02020603050405020304" pitchFamily="18" charset="0"/>
              </a:rPr>
              <a:t> </a:t>
            </a:r>
          </a:p>
          <a:p>
            <a:pPr eaLnBrk="1" hangingPunct="1"/>
            <a:r>
              <a:rPr lang="en-US" altLang="en-US" sz="1950">
                <a:solidFill>
                  <a:srgbClr val="5F5F5F"/>
                </a:solidFill>
                <a:latin typeface="Courier New" panose="02070309020205020404" pitchFamily="49" charset="0"/>
                <a:cs typeface="Times New Roman" panose="02020603050405020304" pitchFamily="18" charset="0"/>
              </a:rPr>
              <a:t>52</a:t>
            </a:r>
          </a:p>
          <a:p>
            <a:pPr eaLnBrk="1" hangingPunct="1"/>
            <a:r>
              <a:rPr lang="en-US" altLang="en-US" sz="1950">
                <a:solidFill>
                  <a:srgbClr val="5F5F5F"/>
                </a:solidFill>
                <a:latin typeface="Courier New" panose="02070309020205020404" pitchFamily="49" charset="0"/>
                <a:cs typeface="Times New Roman" panose="02020603050405020304" pitchFamily="18" charset="0"/>
              </a:rPr>
              <a:t>53 </a:t>
            </a:r>
            <a:r>
              <a:rPr lang="en-US" altLang="en-US" sz="1950">
                <a:solidFill>
                  <a:srgbClr val="008000"/>
                </a:solidFill>
                <a:latin typeface="Courier New" panose="02070309020205020404" pitchFamily="49" charset="0"/>
                <a:cs typeface="Courier New" panose="02070309020205020404" pitchFamily="49" charset="0"/>
              </a:rPr>
              <a:t>// add specified number of days to date</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r>
              <a:rPr lang="en-US" altLang="en-US" sz="1950">
                <a:solidFill>
                  <a:srgbClr val="5F5F5F"/>
                </a:solidFill>
                <a:latin typeface="Courier New" panose="02070309020205020404" pitchFamily="49" charset="0"/>
                <a:cs typeface="Times New Roman" panose="02020603050405020304" pitchFamily="18" charset="0"/>
              </a:rPr>
              <a:t>54 </a:t>
            </a:r>
            <a:r>
              <a:rPr lang="en-US" altLang="en-US" sz="1950">
                <a:solidFill>
                  <a:srgbClr val="0000FF"/>
                </a:solidFill>
                <a:latin typeface="Courier New" panose="02070309020205020404" pitchFamily="49" charset="0"/>
                <a:cs typeface="Courier New" panose="02070309020205020404" pitchFamily="49" charset="0"/>
              </a:rPr>
              <a:t>const</a:t>
            </a:r>
            <a:r>
              <a:rPr lang="en-US" altLang="en-US" sz="1950">
                <a:solidFill>
                  <a:srgbClr val="000000"/>
                </a:solidFill>
                <a:latin typeface="Courier New" panose="02070309020205020404" pitchFamily="49" charset="0"/>
                <a:cs typeface="Courier New" panose="02070309020205020404" pitchFamily="49" charset="0"/>
              </a:rPr>
              <a:t> Date &amp;Date::</a:t>
            </a:r>
            <a:r>
              <a:rPr lang="en-US" altLang="en-US" sz="1950">
                <a:solidFill>
                  <a:srgbClr val="0000FF"/>
                </a:solidFill>
                <a:latin typeface="Courier New" panose="02070309020205020404" pitchFamily="49" charset="0"/>
                <a:cs typeface="Courier New" panose="02070309020205020404" pitchFamily="49" charset="0"/>
              </a:rPr>
              <a:t>operator</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00FF"/>
                </a:solidFill>
                <a:latin typeface="Courier New" panose="02070309020205020404" pitchFamily="49" charset="0"/>
                <a:cs typeface="Courier New" panose="02070309020205020404" pitchFamily="49" charset="0"/>
              </a:rPr>
              <a:t>int</a:t>
            </a:r>
            <a:r>
              <a:rPr lang="en-US" altLang="en-US" sz="1950">
                <a:solidFill>
                  <a:srgbClr val="000000"/>
                </a:solidFill>
                <a:latin typeface="Courier New" panose="02070309020205020404" pitchFamily="49" charset="0"/>
                <a:cs typeface="Courier New" panose="02070309020205020404" pitchFamily="49" charset="0"/>
              </a:rPr>
              <a:t> additionalDays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r>
              <a:rPr lang="en-US" altLang="en-US" sz="1950">
                <a:solidFill>
                  <a:srgbClr val="5F5F5F"/>
                </a:solidFill>
                <a:latin typeface="Courier New" panose="02070309020205020404" pitchFamily="49" charset="0"/>
                <a:cs typeface="Times New Roman" panose="02020603050405020304" pitchFamily="18" charset="0"/>
              </a:rPr>
              <a:t>55 </a:t>
            </a:r>
            <a:r>
              <a:rPr lang="en-US" altLang="en-US" sz="1950">
                <a:solidFill>
                  <a:srgbClr val="000000"/>
                </a:solidFill>
                <a:latin typeface="Courier New" panose="02070309020205020404" pitchFamily="49" charset="0"/>
                <a:cs typeface="Courier New" panose="02070309020205020404" pitchFamily="49" charset="0"/>
              </a:rPr>
              <a:t>{</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r>
              <a:rPr lang="en-US" altLang="en-US" sz="1950">
                <a:solidFill>
                  <a:srgbClr val="5F5F5F"/>
                </a:solidFill>
                <a:latin typeface="Courier New" panose="02070309020205020404" pitchFamily="49" charset="0"/>
                <a:cs typeface="Times New Roman" panose="02020603050405020304" pitchFamily="18" charset="0"/>
              </a:rPr>
              <a:t>56 </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00FF"/>
                </a:solidFill>
                <a:latin typeface="Courier New" panose="02070309020205020404" pitchFamily="49" charset="0"/>
                <a:cs typeface="Courier New" panose="02070309020205020404" pitchFamily="49" charset="0"/>
              </a:rPr>
              <a:t>for</a:t>
            </a:r>
            <a:r>
              <a:rPr lang="en-US" altLang="en-US" sz="1950">
                <a:solidFill>
                  <a:srgbClr val="000000"/>
                </a:solidFill>
                <a:latin typeface="Courier New" panose="02070309020205020404" pitchFamily="49" charset="0"/>
                <a:cs typeface="Courier New" panose="02070309020205020404" pitchFamily="49" charset="0"/>
              </a:rPr>
              <a:t> ( </a:t>
            </a:r>
            <a:r>
              <a:rPr lang="en-US" altLang="en-US" sz="1950">
                <a:solidFill>
                  <a:srgbClr val="0000FF"/>
                </a:solidFill>
                <a:latin typeface="Courier New" panose="02070309020205020404" pitchFamily="49" charset="0"/>
                <a:cs typeface="Courier New" panose="02070309020205020404" pitchFamily="49" charset="0"/>
              </a:rPr>
              <a:t>int</a:t>
            </a:r>
            <a:r>
              <a:rPr lang="en-US" altLang="en-US" sz="1950">
                <a:solidFill>
                  <a:srgbClr val="000000"/>
                </a:solidFill>
                <a:latin typeface="Courier New" panose="02070309020205020404" pitchFamily="49" charset="0"/>
                <a:cs typeface="Courier New" panose="02070309020205020404" pitchFamily="49" charset="0"/>
              </a:rPr>
              <a:t> i = </a:t>
            </a:r>
            <a:r>
              <a:rPr lang="en-US" altLang="en-US" sz="1950">
                <a:solidFill>
                  <a:srgbClr val="0099FF"/>
                </a:solidFill>
                <a:latin typeface="Courier New" panose="02070309020205020404" pitchFamily="49" charset="0"/>
                <a:cs typeface="Courier New" panose="02070309020205020404" pitchFamily="49" charset="0"/>
              </a:rPr>
              <a:t>0</a:t>
            </a:r>
            <a:r>
              <a:rPr lang="en-US" altLang="en-US" sz="1950">
                <a:solidFill>
                  <a:srgbClr val="000000"/>
                </a:solidFill>
                <a:latin typeface="Courier New" panose="02070309020205020404" pitchFamily="49" charset="0"/>
                <a:cs typeface="Courier New" panose="02070309020205020404" pitchFamily="49" charset="0"/>
              </a:rPr>
              <a:t>; i &lt; additionalDays; i++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r>
              <a:rPr lang="en-US" altLang="en-US" sz="1950">
                <a:solidFill>
                  <a:srgbClr val="5F5F5F"/>
                </a:solidFill>
                <a:latin typeface="Courier New" panose="02070309020205020404" pitchFamily="49" charset="0"/>
                <a:cs typeface="Times New Roman" panose="02020603050405020304" pitchFamily="18" charset="0"/>
              </a:rPr>
              <a:t>57 </a:t>
            </a:r>
            <a:r>
              <a:rPr lang="en-US" altLang="en-US" sz="1950">
                <a:solidFill>
                  <a:srgbClr val="000000"/>
                </a:solidFill>
                <a:latin typeface="Courier New" panose="02070309020205020404" pitchFamily="49" charset="0"/>
                <a:cs typeface="Courier New" panose="02070309020205020404" pitchFamily="49" charset="0"/>
              </a:rPr>
              <a:t>      helpIncrement();</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r>
              <a:rPr lang="en-US" altLang="en-US" sz="1950">
                <a:solidFill>
                  <a:srgbClr val="5F5F5F"/>
                </a:solidFill>
                <a:latin typeface="Courier New" panose="02070309020205020404" pitchFamily="49" charset="0"/>
                <a:cs typeface="Times New Roman" panose="02020603050405020304" pitchFamily="18" charset="0"/>
              </a:rPr>
              <a:t>58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r>
              <a:rPr lang="en-US" altLang="en-US" sz="1950">
                <a:solidFill>
                  <a:srgbClr val="5F5F5F"/>
                </a:solidFill>
                <a:latin typeface="Courier New" panose="02070309020205020404" pitchFamily="49" charset="0"/>
                <a:cs typeface="Times New Roman" panose="02020603050405020304" pitchFamily="18" charset="0"/>
              </a:rPr>
              <a:t>59 </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00FF"/>
                </a:solidFill>
                <a:latin typeface="Courier New" panose="02070309020205020404" pitchFamily="49" charset="0"/>
                <a:cs typeface="Courier New" panose="02070309020205020404" pitchFamily="49" charset="0"/>
              </a:rPr>
              <a:t>return</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00FF"/>
                </a:solidFill>
                <a:latin typeface="Courier New" panose="02070309020205020404" pitchFamily="49" charset="0"/>
                <a:cs typeface="Courier New" panose="02070309020205020404" pitchFamily="49" charset="0"/>
              </a:rPr>
              <a:t>this</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8000"/>
                </a:solidFill>
                <a:latin typeface="Courier New" panose="02070309020205020404" pitchFamily="49" charset="0"/>
                <a:cs typeface="Courier New" panose="02070309020205020404" pitchFamily="49" charset="0"/>
              </a:rPr>
              <a:t> // enables cascading</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r>
              <a:rPr lang="en-US" altLang="en-US" sz="1950">
                <a:solidFill>
                  <a:srgbClr val="5F5F5F"/>
                </a:solidFill>
                <a:latin typeface="Courier New" panose="02070309020205020404" pitchFamily="49" charset="0"/>
                <a:cs typeface="Times New Roman" panose="02020603050405020304" pitchFamily="18" charset="0"/>
              </a:rPr>
              <a:t>60    </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r>
              <a:rPr lang="en-US" altLang="en-US" sz="1950">
                <a:solidFill>
                  <a:srgbClr val="5F5F5F"/>
                </a:solidFill>
                <a:latin typeface="Courier New" panose="02070309020205020404" pitchFamily="49" charset="0"/>
                <a:cs typeface="Times New Roman" panose="02020603050405020304" pitchFamily="18" charset="0"/>
              </a:rPr>
              <a:t>61 </a:t>
            </a:r>
            <a:r>
              <a:rPr lang="en-US" altLang="en-US" sz="1950">
                <a:solidFill>
                  <a:srgbClr val="000000"/>
                </a:solidFill>
                <a:latin typeface="Courier New" panose="02070309020205020404" pitchFamily="49" charset="0"/>
                <a:cs typeface="Courier New" panose="02070309020205020404" pitchFamily="49" charset="0"/>
              </a:rPr>
              <a:t>} </a:t>
            </a:r>
            <a:r>
              <a:rPr lang="en-US" altLang="en-US" sz="1950">
                <a:solidFill>
                  <a:srgbClr val="008000"/>
                </a:solidFill>
                <a:latin typeface="Courier New" panose="02070309020205020404" pitchFamily="49" charset="0"/>
                <a:cs typeface="Courier New" panose="02070309020205020404" pitchFamily="49" charset="0"/>
              </a:rPr>
              <a:t>// end function operator+=</a:t>
            </a:r>
            <a:endParaRPr lang="en-US" altLang="en-US" sz="1950">
              <a:solidFill>
                <a:srgbClr val="000000"/>
              </a:solidFill>
              <a:latin typeface="Courier New" panose="02070309020205020404" pitchFamily="49" charset="0"/>
              <a:cs typeface="Times New Roman" panose="02020603050405020304" pitchFamily="18" charset="0"/>
            </a:endParaRPr>
          </a:p>
          <a:p>
            <a:pPr eaLnBrk="1" hangingPunct="1"/>
            <a:r>
              <a:rPr lang="en-US" altLang="en-US" sz="1950">
                <a:solidFill>
                  <a:srgbClr val="5F5F5F"/>
                </a:solidFill>
                <a:latin typeface="Courier New" panose="02070309020205020404" pitchFamily="49" charset="0"/>
                <a:cs typeface="Times New Roman" panose="02020603050405020304" pitchFamily="18" charset="0"/>
              </a:rPr>
              <a:t>62</a:t>
            </a:r>
          </a:p>
        </p:txBody>
      </p:sp>
      <p:grpSp>
        <p:nvGrpSpPr>
          <p:cNvPr id="2" name="Group 15">
            <a:extLst>
              <a:ext uri="{FF2B5EF4-FFF2-40B4-BE49-F238E27FC236}">
                <a16:creationId xmlns:a16="http://schemas.microsoft.com/office/drawing/2014/main" id="{D3E5E108-7DEC-33A4-B09E-825AC128CADD}"/>
              </a:ext>
            </a:extLst>
          </p:cNvPr>
          <p:cNvGrpSpPr>
            <a:grpSpLocks/>
          </p:cNvGrpSpPr>
          <p:nvPr/>
        </p:nvGrpSpPr>
        <p:grpSpPr bwMode="auto">
          <a:xfrm>
            <a:off x="4854930" y="90311"/>
            <a:ext cx="5722760" cy="400050"/>
            <a:chOff x="292" y="2112"/>
            <a:chExt cx="4439" cy="252"/>
          </a:xfrm>
        </p:grpSpPr>
        <p:sp>
          <p:nvSpPr>
            <p:cNvPr id="3" name="Line 11">
              <a:extLst>
                <a:ext uri="{FF2B5EF4-FFF2-40B4-BE49-F238E27FC236}">
                  <a16:creationId xmlns:a16="http://schemas.microsoft.com/office/drawing/2014/main" id="{4BB8A38C-4C14-8BFB-FE6C-E6C9A7E1408F}"/>
                </a:ext>
              </a:extLst>
            </p:cNvPr>
            <p:cNvSpPr>
              <a:spLocks noChangeShapeType="1"/>
            </p:cNvSpPr>
            <p:nvPr/>
          </p:nvSpPr>
          <p:spPr bwMode="auto">
            <a:xfrm flipH="1" flipV="1">
              <a:off x="292" y="2169"/>
              <a:ext cx="2012" cy="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fontAlgn="base" hangingPunct="0">
                <a:spcBef>
                  <a:spcPct val="0"/>
                </a:spcBef>
                <a:spcAft>
                  <a:spcPct val="0"/>
                </a:spcAft>
              </a:pPr>
              <a:endParaRPr lang="en-US" sz="2000" b="1" i="1">
                <a:solidFill>
                  <a:srgbClr val="000000"/>
                </a:solidFill>
                <a:latin typeface="Arial" panose="020B0604020202020204" pitchFamily="34" charset="0"/>
                <a:cs typeface="Arial" panose="020B0604020202020204" pitchFamily="34" charset="0"/>
              </a:endParaRPr>
            </a:p>
          </p:txBody>
        </p:sp>
        <p:sp>
          <p:nvSpPr>
            <p:cNvPr id="4" name="Text Box 12">
              <a:extLst>
                <a:ext uri="{FF2B5EF4-FFF2-40B4-BE49-F238E27FC236}">
                  <a16:creationId xmlns:a16="http://schemas.microsoft.com/office/drawing/2014/main" id="{9F3BE4CB-70E5-DA6A-B0E0-61AAAD2A6D5D}"/>
                </a:ext>
              </a:extLst>
            </p:cNvPr>
            <p:cNvSpPr txBox="1">
              <a:spLocks noChangeArrowheads="1"/>
            </p:cNvSpPr>
            <p:nvPr/>
          </p:nvSpPr>
          <p:spPr bwMode="auto">
            <a:xfrm>
              <a:off x="2304" y="2112"/>
              <a:ext cx="2427" cy="25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2000" b="0" i="1">
                  <a:solidFill>
                    <a:srgbClr val="000000"/>
                  </a:solidFill>
                  <a:latin typeface="Times New Roman" panose="02020603050405020304" pitchFamily="18" charset="0"/>
                  <a:cs typeface="Times New Roman" panose="02020603050405020304" pitchFamily="18" charset="0"/>
                </a:rPr>
                <a:t>Lưu ý: biến int không có tên.</a:t>
              </a:r>
            </a:p>
          </p:txBody>
        </p:sp>
      </p:grpSp>
      <p:grpSp>
        <p:nvGrpSpPr>
          <p:cNvPr id="5" name="Group 16">
            <a:extLst>
              <a:ext uri="{FF2B5EF4-FFF2-40B4-BE49-F238E27FC236}">
                <a16:creationId xmlns:a16="http://schemas.microsoft.com/office/drawing/2014/main" id="{CD458AEC-E148-37D0-5397-BDF40EBA121B}"/>
              </a:ext>
            </a:extLst>
          </p:cNvPr>
          <p:cNvGrpSpPr>
            <a:grpSpLocks/>
          </p:cNvGrpSpPr>
          <p:nvPr/>
        </p:nvGrpSpPr>
        <p:grpSpPr bwMode="auto">
          <a:xfrm>
            <a:off x="3172178" y="1319919"/>
            <a:ext cx="8935685" cy="2839977"/>
            <a:chOff x="199" y="1724"/>
            <a:chExt cx="5508" cy="1847"/>
          </a:xfrm>
        </p:grpSpPr>
        <p:sp>
          <p:nvSpPr>
            <p:cNvPr id="6" name="Line 13">
              <a:extLst>
                <a:ext uri="{FF2B5EF4-FFF2-40B4-BE49-F238E27FC236}">
                  <a16:creationId xmlns:a16="http://schemas.microsoft.com/office/drawing/2014/main" id="{8D9B1323-6164-388B-17EF-1008137EAD57}"/>
                </a:ext>
              </a:extLst>
            </p:cNvPr>
            <p:cNvSpPr>
              <a:spLocks noChangeShapeType="1"/>
            </p:cNvSpPr>
            <p:nvPr/>
          </p:nvSpPr>
          <p:spPr bwMode="auto">
            <a:xfrm flipH="1" flipV="1">
              <a:off x="199" y="1724"/>
              <a:ext cx="2994" cy="1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fontAlgn="base" hangingPunct="0">
                <a:spcBef>
                  <a:spcPct val="0"/>
                </a:spcBef>
                <a:spcAft>
                  <a:spcPct val="0"/>
                </a:spcAft>
              </a:pPr>
              <a:endParaRPr lang="en-US" sz="2000" b="1">
                <a:solidFill>
                  <a:srgbClr val="000000"/>
                </a:solidFill>
                <a:latin typeface="Arial" panose="020B0604020202020204" pitchFamily="34" charset="0"/>
                <a:cs typeface="Arial" panose="020B0604020202020204" pitchFamily="34" charset="0"/>
              </a:endParaRPr>
            </a:p>
          </p:txBody>
        </p:sp>
        <p:sp>
          <p:nvSpPr>
            <p:cNvPr id="7" name="Text Box 14">
              <a:extLst>
                <a:ext uri="{FF2B5EF4-FFF2-40B4-BE49-F238E27FC236}">
                  <a16:creationId xmlns:a16="http://schemas.microsoft.com/office/drawing/2014/main" id="{3EFAA2B7-B76E-0930-1C3B-CB2B05AC4449}"/>
                </a:ext>
              </a:extLst>
            </p:cNvPr>
            <p:cNvSpPr txBox="1">
              <a:spLocks noChangeArrowheads="1"/>
            </p:cNvSpPr>
            <p:nvPr/>
          </p:nvSpPr>
          <p:spPr bwMode="auto">
            <a:xfrm>
              <a:off x="3193" y="2510"/>
              <a:ext cx="2514" cy="1061"/>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just" eaLnBrk="0" fontAlgn="base" hangingPunct="0">
                <a:spcBef>
                  <a:spcPct val="0"/>
                </a:spcBef>
                <a:spcAft>
                  <a:spcPct val="0"/>
                </a:spcAft>
              </a:pPr>
              <a:r>
                <a:rPr lang="en-US" altLang="en-US" sz="2000" b="0">
                  <a:solidFill>
                    <a:srgbClr val="000000"/>
                  </a:solidFill>
                  <a:latin typeface="Times New Roman" panose="02020603050405020304" pitchFamily="18" charset="0"/>
                  <a:cs typeface="Times New Roman" panose="02020603050405020304" pitchFamily="18" charset="0"/>
                </a:rPr>
                <a:t>Phép tăng sau sửa giá trị của đối tượng và trả về một bản sao của đối tượng ban đầu. Không trả về tham số tới biến tạm vì đó là một biến địa phương và sẽ bị hủy. </a:t>
              </a: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7" name="Rectangle 3">
            <a:extLst>
              <a:ext uri="{FF2B5EF4-FFF2-40B4-BE49-F238E27FC236}">
                <a16:creationId xmlns:a16="http://schemas.microsoft.com/office/drawing/2014/main" id="{C46A0224-D216-21BE-E627-35D8C9B8C17E}"/>
              </a:ext>
            </a:extLst>
          </p:cNvPr>
          <p:cNvSpPr>
            <a:spLocks noGrp="1" noChangeArrowheads="1"/>
          </p:cNvSpPr>
          <p:nvPr>
            <p:ph type="subTitle" idx="1"/>
          </p:nvPr>
        </p:nvSpPr>
        <p:spPr>
          <a:xfrm>
            <a:off x="0" y="0"/>
            <a:ext cx="10408356" cy="6858000"/>
          </a:xfrm>
          <a:solidFill>
            <a:srgbClr val="EFEFF7"/>
          </a:solidFill>
        </p:spPr>
        <p:txBody>
          <a:bodyPr/>
          <a:lstStyle/>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63 </a:t>
            </a:r>
            <a:r>
              <a:rPr lang="en-US" altLang="en-US" sz="2000">
                <a:solidFill>
                  <a:srgbClr val="008000"/>
                </a:solidFill>
                <a:latin typeface="Courier New" panose="02070309020205020404" pitchFamily="49" charset="0"/>
                <a:cs typeface="Courier New" panose="02070309020205020404" pitchFamily="49" charset="0"/>
              </a:rPr>
              <a:t>// if the year is a leap year, return true;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64 </a:t>
            </a:r>
            <a:r>
              <a:rPr lang="en-US" altLang="en-US" sz="2000">
                <a:solidFill>
                  <a:srgbClr val="008000"/>
                </a:solidFill>
                <a:latin typeface="Courier New" panose="02070309020205020404" pitchFamily="49" charset="0"/>
                <a:cs typeface="Courier New" panose="02070309020205020404" pitchFamily="49" charset="0"/>
              </a:rPr>
              <a:t>// otherwise, return false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65 </a:t>
            </a:r>
            <a:r>
              <a:rPr lang="en-US" altLang="en-US" sz="2000">
                <a:solidFill>
                  <a:srgbClr val="0000FF"/>
                </a:solidFill>
                <a:latin typeface="Courier New" panose="02070309020205020404" pitchFamily="49" charset="0"/>
                <a:cs typeface="Courier New" panose="02070309020205020404" pitchFamily="49" charset="0"/>
              </a:rPr>
              <a:t>bool</a:t>
            </a:r>
            <a:r>
              <a:rPr lang="en-US" altLang="en-US" sz="2000">
                <a:solidFill>
                  <a:srgbClr val="000000"/>
                </a:solidFill>
                <a:latin typeface="Courier New" panose="02070309020205020404" pitchFamily="49" charset="0"/>
                <a:cs typeface="Courier New" panose="02070309020205020404" pitchFamily="49" charset="0"/>
              </a:rPr>
              <a:t> Date::leapYear(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testYear ) </a:t>
            </a:r>
            <a:r>
              <a:rPr lang="en-US" altLang="en-US" sz="2000">
                <a:solidFill>
                  <a:srgbClr val="0000FF"/>
                </a:solidFill>
                <a:latin typeface="Courier New" panose="02070309020205020404" pitchFamily="49" charset="0"/>
                <a:cs typeface="Courier New" panose="02070309020205020404" pitchFamily="49" charset="0"/>
              </a:rPr>
              <a:t>const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66 </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67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if</a:t>
            </a:r>
            <a:r>
              <a:rPr lang="en-US" altLang="en-US" sz="2000">
                <a:solidFill>
                  <a:srgbClr val="000000"/>
                </a:solidFill>
                <a:latin typeface="Courier New" panose="02070309020205020404" pitchFamily="49" charset="0"/>
                <a:cs typeface="Courier New" panose="02070309020205020404" pitchFamily="49" charset="0"/>
              </a:rPr>
              <a:t> ( testYear % </a:t>
            </a:r>
            <a:r>
              <a:rPr lang="en-US" altLang="en-US" sz="2000">
                <a:solidFill>
                  <a:srgbClr val="0099FF"/>
                </a:solidFill>
                <a:latin typeface="Courier New" panose="02070309020205020404" pitchFamily="49" charset="0"/>
                <a:cs typeface="Courier New" panose="02070309020205020404" pitchFamily="49" charset="0"/>
              </a:rPr>
              <a:t>400</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99FF"/>
                </a:solidFill>
                <a:latin typeface="Courier New" panose="02070309020205020404" pitchFamily="49" charset="0"/>
                <a:cs typeface="Courier New" panose="02070309020205020404" pitchFamily="49" charset="0"/>
              </a:rPr>
              <a:t>0</a:t>
            </a:r>
            <a:r>
              <a:rPr lang="en-US" altLang="en-US" sz="2000">
                <a:solidFill>
                  <a:srgbClr val="000000"/>
                </a:solidFill>
                <a:latin typeface="Courier New" panose="02070309020205020404" pitchFamily="49" charset="0"/>
                <a:cs typeface="Courier New" panose="02070309020205020404" pitchFamily="49" charset="0"/>
              </a:rPr>
              <a:t> ||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68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   </a:t>
            </a:r>
            <a:r>
              <a:rPr lang="en-US" altLang="en-US" sz="2000">
                <a:solidFill>
                  <a:srgbClr val="000000"/>
                </a:solidFill>
                <a:latin typeface="Courier New" panose="02070309020205020404" pitchFamily="49" charset="0"/>
                <a:cs typeface="Courier New" panose="02070309020205020404" pitchFamily="49" charset="0"/>
              </a:rPr>
              <a:t>( testYear % </a:t>
            </a:r>
            <a:r>
              <a:rPr lang="en-US" altLang="en-US" sz="2000">
                <a:solidFill>
                  <a:srgbClr val="0099FF"/>
                </a:solidFill>
                <a:latin typeface="Courier New" panose="02070309020205020404" pitchFamily="49" charset="0"/>
                <a:cs typeface="Courier New" panose="02070309020205020404" pitchFamily="49" charset="0"/>
              </a:rPr>
              <a:t>100</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99FF"/>
                </a:solidFill>
                <a:latin typeface="Courier New" panose="02070309020205020404" pitchFamily="49" charset="0"/>
                <a:cs typeface="Courier New" panose="02070309020205020404" pitchFamily="49" charset="0"/>
              </a:rPr>
              <a:t>0</a:t>
            </a:r>
            <a:r>
              <a:rPr lang="en-US" altLang="en-US" sz="2000">
                <a:solidFill>
                  <a:srgbClr val="000000"/>
                </a:solidFill>
                <a:latin typeface="Courier New" panose="02070309020205020404" pitchFamily="49" charset="0"/>
                <a:cs typeface="Courier New" panose="02070309020205020404" pitchFamily="49" charset="0"/>
              </a:rPr>
              <a:t> &amp;&amp; testYear % </a:t>
            </a:r>
            <a:r>
              <a:rPr lang="en-US" altLang="en-US" sz="2000">
                <a:solidFill>
                  <a:srgbClr val="0099FF"/>
                </a:solidFill>
                <a:latin typeface="Courier New" panose="02070309020205020404" pitchFamily="49" charset="0"/>
                <a:cs typeface="Courier New" panose="02070309020205020404" pitchFamily="49" charset="0"/>
              </a:rPr>
              <a:t>4</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99FF"/>
                </a:solidFill>
                <a:latin typeface="Courier New" panose="02070309020205020404" pitchFamily="49" charset="0"/>
                <a:cs typeface="Courier New" panose="02070309020205020404" pitchFamily="49" charset="0"/>
              </a:rPr>
              <a:t>0</a:t>
            </a:r>
            <a:r>
              <a:rPr lang="en-US" altLang="en-US" sz="2000">
                <a:solidFill>
                  <a:srgbClr val="000000"/>
                </a:solidFill>
                <a:latin typeface="Courier New" panose="02070309020205020404" pitchFamily="49" charset="0"/>
                <a:cs typeface="Courier New" panose="02070309020205020404" pitchFamily="49" charset="0"/>
              </a:rPr>
              <a:t> )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69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return</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true</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a leap 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70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else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71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return</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false</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not a leap 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72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73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end function leapYear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74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75    </a:t>
            </a:r>
            <a:r>
              <a:rPr lang="en-US" altLang="en-US" sz="2000">
                <a:solidFill>
                  <a:srgbClr val="008000"/>
                </a:solidFill>
                <a:latin typeface="Courier New" panose="02070309020205020404" pitchFamily="49" charset="0"/>
                <a:cs typeface="Courier New" panose="02070309020205020404" pitchFamily="49" charset="0"/>
              </a:rPr>
              <a:t>// determine whether the day is the last day of the month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76    </a:t>
            </a:r>
            <a:r>
              <a:rPr lang="en-US" altLang="en-US" sz="2000">
                <a:solidFill>
                  <a:srgbClr val="0000FF"/>
                </a:solidFill>
                <a:latin typeface="Courier New" panose="02070309020205020404" pitchFamily="49" charset="0"/>
                <a:cs typeface="Courier New" panose="02070309020205020404" pitchFamily="49" charset="0"/>
              </a:rPr>
              <a:t>bool</a:t>
            </a:r>
            <a:r>
              <a:rPr lang="en-US" altLang="en-US" sz="2000">
                <a:solidFill>
                  <a:srgbClr val="000000"/>
                </a:solidFill>
                <a:latin typeface="Courier New" panose="02070309020205020404" pitchFamily="49" charset="0"/>
                <a:cs typeface="Courier New" panose="02070309020205020404" pitchFamily="49" charset="0"/>
              </a:rPr>
              <a:t> Date::endOfMonth(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testDay ) </a:t>
            </a:r>
            <a:r>
              <a:rPr lang="en-US" altLang="en-US" sz="2000">
                <a:solidFill>
                  <a:srgbClr val="0000FF"/>
                </a:solidFill>
                <a:latin typeface="Courier New" panose="02070309020205020404" pitchFamily="49" charset="0"/>
                <a:cs typeface="Courier New" panose="02070309020205020404" pitchFamily="49" charset="0"/>
              </a:rPr>
              <a:t>const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77    </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78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if</a:t>
            </a:r>
            <a:r>
              <a:rPr lang="en-US" altLang="en-US" sz="2000">
                <a:solidFill>
                  <a:srgbClr val="000000"/>
                </a:solidFill>
                <a:latin typeface="Courier New" panose="02070309020205020404" pitchFamily="49" charset="0"/>
                <a:cs typeface="Courier New" panose="02070309020205020404" pitchFamily="49" charset="0"/>
              </a:rPr>
              <a:t> ( month == </a:t>
            </a:r>
            <a:r>
              <a:rPr lang="en-US" altLang="en-US" sz="2000">
                <a:solidFill>
                  <a:srgbClr val="0099FF"/>
                </a:solidFill>
                <a:latin typeface="Courier New" panose="02070309020205020404" pitchFamily="49" charset="0"/>
                <a:cs typeface="Courier New" panose="02070309020205020404" pitchFamily="49" charset="0"/>
              </a:rPr>
              <a:t>2</a:t>
            </a:r>
            <a:r>
              <a:rPr lang="en-US" altLang="en-US" sz="2000">
                <a:solidFill>
                  <a:srgbClr val="000000"/>
                </a:solidFill>
                <a:latin typeface="Courier New" panose="02070309020205020404" pitchFamily="49" charset="0"/>
                <a:cs typeface="Courier New" panose="02070309020205020404" pitchFamily="49" charset="0"/>
              </a:rPr>
              <a:t> &amp;&amp; leapYear( year )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79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return</a:t>
            </a:r>
            <a:r>
              <a:rPr lang="en-US" altLang="en-US" sz="2000">
                <a:solidFill>
                  <a:srgbClr val="000000"/>
                </a:solidFill>
                <a:latin typeface="Courier New" panose="02070309020205020404" pitchFamily="49" charset="0"/>
                <a:cs typeface="Courier New" panose="02070309020205020404" pitchFamily="49" charset="0"/>
              </a:rPr>
              <a:t> testDay == </a:t>
            </a:r>
            <a:r>
              <a:rPr lang="en-US" altLang="en-US" sz="2000">
                <a:solidFill>
                  <a:srgbClr val="0099FF"/>
                </a:solidFill>
                <a:latin typeface="Courier New" panose="02070309020205020404" pitchFamily="49" charset="0"/>
                <a:cs typeface="Courier New" panose="02070309020205020404" pitchFamily="49" charset="0"/>
              </a:rPr>
              <a:t>29</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last day of Feb. in leap 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80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else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81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return</a:t>
            </a:r>
            <a:r>
              <a:rPr lang="en-US" altLang="en-US" sz="2000">
                <a:solidFill>
                  <a:srgbClr val="000000"/>
                </a:solidFill>
                <a:latin typeface="Courier New" panose="02070309020205020404" pitchFamily="49" charset="0"/>
                <a:cs typeface="Courier New" panose="02070309020205020404" pitchFamily="49" charset="0"/>
              </a:rPr>
              <a:t> testDay == days[ month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82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83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end function endOfMonth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84</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482A3B01-131A-69D7-D222-486B78F7B501}"/>
              </a:ext>
            </a:extLst>
          </p:cNvPr>
          <p:cNvSpPr>
            <a:spLocks noGrp="1" noChangeArrowheads="1"/>
          </p:cNvSpPr>
          <p:nvPr>
            <p:ph type="ctrTitle"/>
          </p:nvPr>
        </p:nvSpPr>
        <p:spPr/>
        <p:txBody>
          <a:bodyPr/>
          <a:lstStyle/>
          <a:p>
            <a:pPr eaLnBrk="1" hangingPunct="1"/>
            <a:r>
              <a:rPr lang="en-US" altLang="en-US"/>
              <a:t>date1.cpp (4 of 5)</a:t>
            </a:r>
            <a:br>
              <a:rPr lang="en-US" altLang="en-US"/>
            </a:br>
            <a:br>
              <a:rPr lang="en-US" altLang="en-US"/>
            </a:br>
            <a:endParaRPr lang="en-US" altLang="en-US"/>
          </a:p>
        </p:txBody>
      </p:sp>
      <p:sp>
        <p:nvSpPr>
          <p:cNvPr id="51202" name="Rectangle 3">
            <a:extLst>
              <a:ext uri="{FF2B5EF4-FFF2-40B4-BE49-F238E27FC236}">
                <a16:creationId xmlns:a16="http://schemas.microsoft.com/office/drawing/2014/main" id="{78438349-F20F-BCA8-FAC4-44D01EB9C557}"/>
              </a:ext>
            </a:extLst>
          </p:cNvPr>
          <p:cNvSpPr>
            <a:spLocks noGrp="1" noChangeArrowheads="1"/>
          </p:cNvSpPr>
          <p:nvPr>
            <p:ph type="subTitle" idx="1"/>
          </p:nvPr>
        </p:nvSpPr>
        <p:spPr>
          <a:xfrm>
            <a:off x="1" y="0"/>
            <a:ext cx="7893934" cy="6858000"/>
          </a:xfrm>
          <a:solidFill>
            <a:srgbClr val="EFEFF7"/>
          </a:solidFill>
        </p:spPr>
        <p:txBody>
          <a:bodyPr/>
          <a:lstStyle/>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85    </a:t>
            </a:r>
            <a:r>
              <a:rPr lang="en-US" altLang="en-US" sz="2000">
                <a:solidFill>
                  <a:srgbClr val="008000"/>
                </a:solidFill>
                <a:latin typeface="Courier New" panose="02070309020205020404" pitchFamily="49" charset="0"/>
                <a:cs typeface="Courier New" panose="02070309020205020404" pitchFamily="49" charset="0"/>
              </a:rPr>
              <a:t>// function to help increment the date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86    </a:t>
            </a:r>
            <a:r>
              <a:rPr lang="en-US" altLang="en-US" sz="2000">
                <a:solidFill>
                  <a:srgbClr val="0000FF"/>
                </a:solidFill>
                <a:latin typeface="Courier New" panose="02070309020205020404" pitchFamily="49" charset="0"/>
                <a:cs typeface="Courier New" panose="02070309020205020404" pitchFamily="49" charset="0"/>
              </a:rPr>
              <a:t>void</a:t>
            </a:r>
            <a:r>
              <a:rPr lang="en-US" altLang="en-US" sz="2000">
                <a:solidFill>
                  <a:srgbClr val="000000"/>
                </a:solidFill>
                <a:latin typeface="Courier New" panose="02070309020205020404" pitchFamily="49" charset="0"/>
                <a:cs typeface="Courier New" panose="02070309020205020404" pitchFamily="49" charset="0"/>
              </a:rPr>
              <a:t> Date::helpIncrement()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87    </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88    </a:t>
            </a:r>
            <a:r>
              <a:rPr lang="en-US" altLang="en-US" sz="2000">
                <a:solidFill>
                  <a:srgbClr val="008000"/>
                </a:solidFill>
                <a:latin typeface="Courier New" panose="02070309020205020404" pitchFamily="49" charset="0"/>
                <a:cs typeface="Courier New" panose="02070309020205020404" pitchFamily="49" charset="0"/>
              </a:rPr>
              <a:t>   // day is not end of month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89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if</a:t>
            </a:r>
            <a:r>
              <a:rPr lang="en-US" altLang="en-US" sz="2000">
                <a:solidFill>
                  <a:srgbClr val="000000"/>
                </a:solidFill>
                <a:latin typeface="Courier New" panose="02070309020205020404" pitchFamily="49" charset="0"/>
                <a:cs typeface="Courier New" panose="02070309020205020404" pitchFamily="49" charset="0"/>
              </a:rPr>
              <a:t> ( !endOfMonth( day )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90    </a:t>
            </a:r>
            <a:r>
              <a:rPr lang="en-US" altLang="en-US" sz="2000">
                <a:solidFill>
                  <a:srgbClr val="000000"/>
                </a:solidFill>
                <a:latin typeface="Courier New" panose="02070309020205020404" pitchFamily="49" charset="0"/>
                <a:cs typeface="Courier New" panose="02070309020205020404" pitchFamily="49" charset="0"/>
              </a:rPr>
              <a:t>      ++day;</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91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92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else</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93    </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94    </a:t>
            </a:r>
            <a:r>
              <a:rPr lang="en-US" altLang="en-US" sz="2000">
                <a:solidFill>
                  <a:srgbClr val="008000"/>
                </a:solidFill>
                <a:latin typeface="Courier New" panose="02070309020205020404" pitchFamily="49" charset="0"/>
                <a:cs typeface="Courier New" panose="02070309020205020404" pitchFamily="49" charset="0"/>
              </a:rPr>
              <a:t>      // day is end of month and month &lt; 12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95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if</a:t>
            </a:r>
            <a:r>
              <a:rPr lang="en-US" altLang="en-US" sz="2000">
                <a:solidFill>
                  <a:srgbClr val="000000"/>
                </a:solidFill>
                <a:latin typeface="Courier New" panose="02070309020205020404" pitchFamily="49" charset="0"/>
                <a:cs typeface="Courier New" panose="02070309020205020404" pitchFamily="49" charset="0"/>
              </a:rPr>
              <a:t> ( month &lt; </a:t>
            </a:r>
            <a:r>
              <a:rPr lang="en-US" altLang="en-US" sz="2000">
                <a:solidFill>
                  <a:srgbClr val="0099FF"/>
                </a:solidFill>
                <a:latin typeface="Courier New" panose="02070309020205020404" pitchFamily="49" charset="0"/>
                <a:cs typeface="Courier New" panose="02070309020205020404" pitchFamily="49" charset="0"/>
              </a:rPr>
              <a:t>12</a:t>
            </a:r>
            <a:r>
              <a:rPr lang="en-US" altLang="en-US" sz="2000">
                <a:solidFill>
                  <a:srgbClr val="000000"/>
                </a:solidFill>
                <a:latin typeface="Courier New" panose="02070309020205020404" pitchFamily="49" charset="0"/>
                <a:cs typeface="Courier New" panose="02070309020205020404" pitchFamily="49" charset="0"/>
              </a:rPr>
              <a:t> )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96    </a:t>
            </a:r>
            <a:r>
              <a:rPr lang="en-US" altLang="en-US" sz="2000">
                <a:solidFill>
                  <a:srgbClr val="000000"/>
                </a:solidFill>
                <a:latin typeface="Courier New" panose="02070309020205020404" pitchFamily="49" charset="0"/>
                <a:cs typeface="Courier New" panose="02070309020205020404" pitchFamily="49" charset="0"/>
              </a:rPr>
              <a:t>         ++month;</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97    </a:t>
            </a:r>
            <a:r>
              <a:rPr lang="en-US" altLang="en-US" sz="2000">
                <a:solidFill>
                  <a:srgbClr val="000000"/>
                </a:solidFill>
                <a:latin typeface="Courier New" panose="02070309020205020404" pitchFamily="49" charset="0"/>
                <a:cs typeface="Courier New" panose="02070309020205020404" pitchFamily="49" charset="0"/>
              </a:rPr>
              <a:t>         day = </a:t>
            </a:r>
            <a:r>
              <a:rPr lang="en-US" altLang="en-US" sz="2000">
                <a:solidFill>
                  <a:srgbClr val="0099FF"/>
                </a:solidFill>
                <a:latin typeface="Courier New" panose="02070309020205020404" pitchFamily="49" charset="0"/>
                <a:cs typeface="Courier New" panose="02070309020205020404" pitchFamily="49" charset="0"/>
              </a:rPr>
              <a:t>1</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98    </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99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100  </a:t>
            </a:r>
            <a:r>
              <a:rPr lang="en-US" altLang="en-US" sz="2000">
                <a:solidFill>
                  <a:srgbClr val="008000"/>
                </a:solidFill>
                <a:latin typeface="Courier New" panose="02070309020205020404" pitchFamily="49" charset="0"/>
                <a:cs typeface="Courier New" panose="02070309020205020404" pitchFamily="49" charset="0"/>
              </a:rPr>
              <a:t>      // last day of 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101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else</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102  </a:t>
            </a:r>
            <a:r>
              <a:rPr lang="en-US" altLang="en-US" sz="2000">
                <a:solidFill>
                  <a:srgbClr val="000000"/>
                </a:solidFill>
                <a:latin typeface="Courier New" panose="02070309020205020404" pitchFamily="49" charset="0"/>
                <a:cs typeface="Courier New" panose="02070309020205020404" pitchFamily="49" charset="0"/>
              </a:rPr>
              <a:t>         ++year;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103  </a:t>
            </a:r>
            <a:r>
              <a:rPr lang="en-US" altLang="en-US" sz="2000">
                <a:solidFill>
                  <a:srgbClr val="000000"/>
                </a:solidFill>
                <a:latin typeface="Courier New" panose="02070309020205020404" pitchFamily="49" charset="0"/>
                <a:cs typeface="Courier New" panose="02070309020205020404" pitchFamily="49" charset="0"/>
              </a:rPr>
              <a:t>         month = </a:t>
            </a:r>
            <a:r>
              <a:rPr lang="en-US" altLang="en-US" sz="2000">
                <a:solidFill>
                  <a:srgbClr val="0099FF"/>
                </a:solidFill>
                <a:latin typeface="Courier New" panose="02070309020205020404" pitchFamily="49" charset="0"/>
                <a:cs typeface="Courier New" panose="02070309020205020404" pitchFamily="49" charset="0"/>
              </a:rPr>
              <a:t>1</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104  </a:t>
            </a:r>
            <a:r>
              <a:rPr lang="en-US" altLang="en-US" sz="2000">
                <a:solidFill>
                  <a:srgbClr val="000000"/>
                </a:solidFill>
                <a:latin typeface="Courier New" panose="02070309020205020404" pitchFamily="49" charset="0"/>
                <a:cs typeface="Courier New" panose="02070309020205020404" pitchFamily="49" charset="0"/>
              </a:rPr>
              <a:t>         day = </a:t>
            </a:r>
            <a:r>
              <a:rPr lang="en-US" altLang="en-US" sz="2000">
                <a:solidFill>
                  <a:srgbClr val="0099FF"/>
                </a:solidFill>
                <a:latin typeface="Courier New" panose="02070309020205020404" pitchFamily="49" charset="0"/>
                <a:cs typeface="Courier New" panose="02070309020205020404" pitchFamily="49" charset="0"/>
              </a:rPr>
              <a:t>1</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105  </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106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end function helpIncrement</a:t>
            </a:r>
            <a:endParaRPr lang="en-US" altLang="en-US" sz="2000">
              <a:solidFill>
                <a:srgbClr val="000000"/>
              </a:solidFill>
              <a:latin typeface="Courier New" panose="02070309020205020404" pitchFamily="49" charset="0"/>
              <a:cs typeface="Times New Roman" panose="020206030504050203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5" name="Rectangle 3">
            <a:extLst>
              <a:ext uri="{FF2B5EF4-FFF2-40B4-BE49-F238E27FC236}">
                <a16:creationId xmlns:a16="http://schemas.microsoft.com/office/drawing/2014/main" id="{F1F1F8BD-2BA0-B2C6-0AC6-E7C33A785643}"/>
              </a:ext>
            </a:extLst>
          </p:cNvPr>
          <p:cNvSpPr>
            <a:spLocks noGrp="1" noChangeArrowheads="1"/>
          </p:cNvSpPr>
          <p:nvPr>
            <p:ph type="subTitle" idx="1"/>
          </p:nvPr>
        </p:nvSpPr>
        <p:spPr>
          <a:xfrm>
            <a:off x="0" y="0"/>
            <a:ext cx="9171008" cy="5671595"/>
          </a:xfrm>
          <a:solidFill>
            <a:srgbClr val="EFEFF7"/>
          </a:solidFill>
        </p:spPr>
        <p:txBody>
          <a:bodyPr/>
          <a:lstStyle/>
          <a:p>
            <a:pPr eaLnBrk="1" hangingPunct="1"/>
            <a:r>
              <a:rPr lang="en-US" altLang="en-US" sz="2000">
                <a:solidFill>
                  <a:srgbClr val="000000"/>
                </a:solidFill>
                <a:latin typeface="Courier New" panose="02070309020205020404" pitchFamily="49" charset="0"/>
                <a:cs typeface="Times New Roman" panose="02020603050405020304" pitchFamily="18" charset="0"/>
              </a:rPr>
              <a:t>107</a:t>
            </a:r>
          </a:p>
          <a:p>
            <a:pPr eaLnBrk="1" hangingPunct="1"/>
            <a:r>
              <a:rPr lang="en-US" altLang="en-US" sz="2000">
                <a:solidFill>
                  <a:srgbClr val="5F5F5F"/>
                </a:solidFill>
                <a:latin typeface="Courier New" panose="02070309020205020404" pitchFamily="49" charset="0"/>
                <a:cs typeface="Times New Roman" panose="02020603050405020304" pitchFamily="18" charset="0"/>
              </a:rPr>
              <a:t>108  </a:t>
            </a:r>
            <a:r>
              <a:rPr lang="en-US" altLang="en-US" sz="2000">
                <a:solidFill>
                  <a:srgbClr val="008000"/>
                </a:solidFill>
                <a:latin typeface="Courier New" panose="02070309020205020404" pitchFamily="49" charset="0"/>
                <a:cs typeface="Courier New" panose="02070309020205020404" pitchFamily="49" charset="0"/>
              </a:rPr>
              <a:t>// overloaded output operator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109  </a:t>
            </a:r>
            <a:r>
              <a:rPr lang="en-US" altLang="en-US" sz="2000">
                <a:solidFill>
                  <a:srgbClr val="000000"/>
                </a:solidFill>
                <a:latin typeface="Courier New" panose="02070309020205020404" pitchFamily="49" charset="0"/>
                <a:cs typeface="Courier New" panose="02070309020205020404" pitchFamily="49" charset="0"/>
              </a:rPr>
              <a:t>ostream &amp;</a:t>
            </a:r>
            <a:r>
              <a:rPr lang="en-US" altLang="en-US" sz="2000">
                <a:solidFill>
                  <a:srgbClr val="0000FF"/>
                </a:solidFill>
                <a:latin typeface="Courier New" panose="02070309020205020404" pitchFamily="49" charset="0"/>
                <a:cs typeface="Courier New" panose="02070309020205020404" pitchFamily="49" charset="0"/>
              </a:rPr>
              <a:t>operator</a:t>
            </a:r>
            <a:r>
              <a:rPr lang="en-US" altLang="en-US" sz="2000">
                <a:solidFill>
                  <a:srgbClr val="000000"/>
                </a:solidFill>
                <a:latin typeface="Courier New" panose="02070309020205020404" pitchFamily="49" charset="0"/>
                <a:cs typeface="Courier New" panose="02070309020205020404" pitchFamily="49" charset="0"/>
              </a:rPr>
              <a:t>&lt;&lt;( ostream &amp;output, </a:t>
            </a:r>
            <a:r>
              <a:rPr lang="en-US" altLang="en-US" sz="2000">
                <a:solidFill>
                  <a:srgbClr val="0000FF"/>
                </a:solidFill>
                <a:latin typeface="Courier New" panose="02070309020205020404" pitchFamily="49" charset="0"/>
                <a:cs typeface="Courier New" panose="02070309020205020404" pitchFamily="49" charset="0"/>
              </a:rPr>
              <a:t>const</a:t>
            </a:r>
            <a:r>
              <a:rPr lang="en-US" altLang="en-US" sz="2000">
                <a:solidFill>
                  <a:srgbClr val="000000"/>
                </a:solidFill>
                <a:latin typeface="Courier New" panose="02070309020205020404" pitchFamily="49" charset="0"/>
                <a:cs typeface="Courier New" panose="02070309020205020404" pitchFamily="49" charset="0"/>
              </a:rPr>
              <a:t> Date &amp;d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110  </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111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static char</a:t>
            </a:r>
            <a:r>
              <a:rPr lang="en-US" altLang="en-US" sz="2000">
                <a:solidFill>
                  <a:srgbClr val="000000"/>
                </a:solidFill>
                <a:latin typeface="Courier New" panose="02070309020205020404" pitchFamily="49" charset="0"/>
                <a:cs typeface="Courier New" panose="02070309020205020404" pitchFamily="49" charset="0"/>
              </a:rPr>
              <a:t> *monthName[ </a:t>
            </a:r>
            <a:r>
              <a:rPr lang="en-US" altLang="en-US" sz="2000">
                <a:solidFill>
                  <a:srgbClr val="0099FF"/>
                </a:solidFill>
                <a:latin typeface="Courier New" panose="02070309020205020404" pitchFamily="49" charset="0"/>
                <a:cs typeface="Courier New" panose="02070309020205020404" pitchFamily="49" charset="0"/>
              </a:rPr>
              <a:t>13</a:t>
            </a:r>
            <a:r>
              <a:rPr lang="en-US" altLang="en-US" sz="2000">
                <a:solidFill>
                  <a:srgbClr val="000000"/>
                </a:solidFill>
                <a:latin typeface="Courier New" panose="02070309020205020404" pitchFamily="49" charset="0"/>
                <a:cs typeface="Courier New" panose="02070309020205020404" pitchFamily="49" charset="0"/>
              </a:rPr>
              <a:t> ] = { </a:t>
            </a:r>
            <a:r>
              <a:rPr lang="en-US" altLang="en-US" sz="2000">
                <a:solidFill>
                  <a:srgbClr val="0099FF"/>
                </a:solidFill>
                <a:latin typeface="Courier New" panose="02070309020205020404" pitchFamily="49" charset="0"/>
                <a:cs typeface="Courier New" panose="02070309020205020404" pitchFamily="49" charset="0"/>
              </a:rPr>
              <a:t>""</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"January"</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112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 "February"</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"March"</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"April"</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"May"</a:t>
            </a:r>
            <a:r>
              <a:rPr lang="en-US" altLang="en-US" sz="2000">
                <a:solidFill>
                  <a:srgbClr val="000000"/>
                </a:solidFill>
                <a:latin typeface="Courier New" panose="02070309020205020404" pitchFamily="49" charset="0"/>
                <a:cs typeface="Courier New" panose="02070309020205020404" pitchFamily="49" charset="0"/>
              </a:rPr>
              <a:t>,</a:t>
            </a:r>
            <a:r>
              <a:rPr lang="en-US" altLang="en-US" sz="2000">
                <a:solidFill>
                  <a:srgbClr val="0099FF"/>
                </a:solidFill>
                <a:latin typeface="Courier New" panose="02070309020205020404" pitchFamily="49" charset="0"/>
                <a:cs typeface="Courier New" panose="02070309020205020404" pitchFamily="49" charset="0"/>
              </a:rPr>
              <a:t> "June"</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113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"July"</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"August"</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"September"</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"October"</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114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"November"</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"December"</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115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116  </a:t>
            </a:r>
            <a:r>
              <a:rPr lang="en-US" altLang="en-US" sz="2000">
                <a:solidFill>
                  <a:srgbClr val="000000"/>
                </a:solidFill>
                <a:latin typeface="Courier New" panose="02070309020205020404" pitchFamily="49" charset="0"/>
                <a:cs typeface="Courier New" panose="02070309020205020404" pitchFamily="49" charset="0"/>
              </a:rPr>
              <a:t>   output &lt;&lt; monthName[ d.month ] &lt;&lt; </a:t>
            </a:r>
            <a:r>
              <a:rPr lang="en-US" altLang="en-US" sz="2000">
                <a:solidFill>
                  <a:srgbClr val="0099FF"/>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117  </a:t>
            </a:r>
            <a:r>
              <a:rPr lang="en-US" altLang="en-US" sz="2000">
                <a:solidFill>
                  <a:srgbClr val="000000"/>
                </a:solidFill>
                <a:latin typeface="Courier New" panose="02070309020205020404" pitchFamily="49" charset="0"/>
                <a:cs typeface="Courier New" panose="02070309020205020404" pitchFamily="49" charset="0"/>
              </a:rPr>
              <a:t>          &lt;&lt; d.day &lt;&lt; </a:t>
            </a:r>
            <a:r>
              <a:rPr lang="en-US" altLang="en-US" sz="2000">
                <a:solidFill>
                  <a:srgbClr val="0099FF"/>
                </a:solidFill>
                <a:latin typeface="Courier New" panose="02070309020205020404" pitchFamily="49" charset="0"/>
                <a:cs typeface="Courier New" panose="02070309020205020404" pitchFamily="49" charset="0"/>
              </a:rPr>
              <a:t>", "</a:t>
            </a:r>
            <a:r>
              <a:rPr lang="en-US" altLang="en-US" sz="2000">
                <a:solidFill>
                  <a:srgbClr val="000000"/>
                </a:solidFill>
                <a:latin typeface="Courier New" panose="02070309020205020404" pitchFamily="49" charset="0"/>
                <a:cs typeface="Courier New" panose="02070309020205020404" pitchFamily="49" charset="0"/>
              </a:rPr>
              <a:t> &lt;&lt; d.year;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118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119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return</a:t>
            </a:r>
            <a:r>
              <a:rPr lang="en-US" altLang="en-US" sz="2000">
                <a:solidFill>
                  <a:srgbClr val="000000"/>
                </a:solidFill>
                <a:latin typeface="Courier New" panose="02070309020205020404" pitchFamily="49" charset="0"/>
                <a:cs typeface="Courier New" panose="02070309020205020404" pitchFamily="49" charset="0"/>
              </a:rPr>
              <a:t> output;   </a:t>
            </a:r>
            <a:r>
              <a:rPr lang="en-US" altLang="en-US" sz="2000">
                <a:solidFill>
                  <a:srgbClr val="008000"/>
                </a:solidFill>
                <a:latin typeface="Courier New" panose="02070309020205020404" pitchFamily="49" charset="0"/>
                <a:cs typeface="Courier New" panose="02070309020205020404" pitchFamily="49" charset="0"/>
              </a:rPr>
              <a:t>// enables cascading</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120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121  </a:t>
            </a:r>
            <a:r>
              <a:rPr lang="en-US" altLang="en-US" sz="2000">
                <a:solidFill>
                  <a:srgbClr val="000000"/>
                </a:solidFill>
                <a:latin typeface="Courier New" panose="02070309020205020404" pitchFamily="49" charset="0"/>
                <a:cs typeface="Courier New" panose="02070309020205020404" pitchFamily="49" charset="0"/>
              </a:rPr>
              <a:t>}</a:t>
            </a:r>
            <a:r>
              <a:rPr lang="en-US" altLang="en-US" sz="2000">
                <a:solidFill>
                  <a:srgbClr val="008000"/>
                </a:solidFill>
                <a:latin typeface="Courier New" panose="02070309020205020404" pitchFamily="49" charset="0"/>
                <a:cs typeface="Courier New" panose="02070309020205020404" pitchFamily="49" charset="0"/>
              </a:rPr>
              <a:t> // end function operator&lt;&lt;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endParaRPr lang="en-US" altLang="en-US" sz="2000">
              <a:latin typeface="Courier New" panose="02070309020205020404" pitchFamily="49"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CAF879F-4526-B07D-10EB-37AF2C70E03F}"/>
              </a:ext>
            </a:extLst>
          </p:cNvPr>
          <p:cNvSpPr>
            <a:spLocks noGrp="1" noChangeArrowheads="1"/>
          </p:cNvSpPr>
          <p:nvPr>
            <p:ph type="title"/>
          </p:nvPr>
        </p:nvSpPr>
        <p:spPr>
          <a:xfrm>
            <a:off x="609600" y="147954"/>
            <a:ext cx="10058400" cy="690563"/>
          </a:xfrm>
        </p:spPr>
        <p:txBody>
          <a:bodyPr/>
          <a:lstStyle/>
          <a:p>
            <a:pPr eaLnBrk="1" hangingPunct="1"/>
            <a:r>
              <a:rPr lang="en-US" altLang="en-US" u="sng"/>
              <a:t>Trừu tượng hóa (Abstraction)</a:t>
            </a:r>
          </a:p>
        </p:txBody>
      </p:sp>
      <p:sp>
        <p:nvSpPr>
          <p:cNvPr id="14339" name="Rectangle 3">
            <a:extLst>
              <a:ext uri="{FF2B5EF4-FFF2-40B4-BE49-F238E27FC236}">
                <a16:creationId xmlns:a16="http://schemas.microsoft.com/office/drawing/2014/main" id="{336BA3E8-BD2D-0516-1E6C-21B07076A8FA}"/>
              </a:ext>
            </a:extLst>
          </p:cNvPr>
          <p:cNvSpPr>
            <a:spLocks noGrp="1" noChangeArrowheads="1"/>
          </p:cNvSpPr>
          <p:nvPr>
            <p:ph type="body" idx="1"/>
          </p:nvPr>
        </p:nvSpPr>
        <p:spPr>
          <a:xfrm>
            <a:off x="609600" y="825183"/>
            <a:ext cx="10891520" cy="4411662"/>
          </a:xfrm>
        </p:spPr>
        <p:txBody>
          <a:bodyPr/>
          <a:lstStyle/>
          <a:p>
            <a:pPr algn="just" eaLnBrk="1" hangingPunct="1"/>
            <a:r>
              <a:rPr lang="en-US" altLang="en-US" sz="3200" b="1">
                <a:solidFill>
                  <a:schemeClr val="tx2">
                    <a:lumMod val="60000"/>
                    <a:lumOff val="40000"/>
                  </a:schemeClr>
                </a:solidFill>
              </a:rPr>
              <a:t>Chương trình không trừu tượng hóa:</a:t>
            </a:r>
          </a:p>
          <a:p>
            <a:pPr algn="just" eaLnBrk="1" hangingPunct="1"/>
            <a:endParaRPr lang="en-US" altLang="en-US" sz="3200" b="1" i="1">
              <a:solidFill>
                <a:schemeClr val="tx2">
                  <a:lumMod val="60000"/>
                  <a:lumOff val="40000"/>
                </a:schemeClr>
              </a:solidFill>
            </a:endParaRPr>
          </a:p>
          <a:p>
            <a:pPr algn="just" eaLnBrk="1" hangingPunct="1"/>
            <a:endParaRPr lang="en-US" altLang="en-US" sz="3200" b="1" i="1">
              <a:solidFill>
                <a:schemeClr val="tx2">
                  <a:lumMod val="60000"/>
                  <a:lumOff val="40000"/>
                </a:schemeClr>
              </a:solidFill>
            </a:endParaRPr>
          </a:p>
          <a:p>
            <a:pPr algn="just" eaLnBrk="1" hangingPunct="1"/>
            <a:endParaRPr lang="en-US" altLang="en-US" sz="3200" b="1" i="1">
              <a:solidFill>
                <a:schemeClr val="tx2">
                  <a:lumMod val="60000"/>
                  <a:lumOff val="40000"/>
                </a:schemeClr>
              </a:solidFill>
            </a:endParaRPr>
          </a:p>
          <a:p>
            <a:pPr algn="just" eaLnBrk="1" hangingPunct="1"/>
            <a:endParaRPr lang="en-US" altLang="en-US" sz="3200" b="1" i="1">
              <a:solidFill>
                <a:schemeClr val="tx2">
                  <a:lumMod val="60000"/>
                  <a:lumOff val="40000"/>
                </a:schemeClr>
              </a:solidFill>
            </a:endParaRPr>
          </a:p>
          <a:p>
            <a:pPr algn="just" eaLnBrk="1" hangingPunct="1"/>
            <a:endParaRPr lang="en-US" altLang="en-US" sz="3200" b="1" i="1">
              <a:solidFill>
                <a:schemeClr val="tx2">
                  <a:lumMod val="60000"/>
                  <a:lumOff val="40000"/>
                </a:schemeClr>
              </a:solidFill>
            </a:endParaRPr>
          </a:p>
          <a:p>
            <a:pPr algn="just" eaLnBrk="1" hangingPunct="1"/>
            <a:endParaRPr lang="en-US" altLang="en-US" sz="3200" b="1" i="1">
              <a:solidFill>
                <a:schemeClr val="tx2">
                  <a:lumMod val="60000"/>
                  <a:lumOff val="40000"/>
                </a:schemeClr>
              </a:solidFill>
            </a:endParaRPr>
          </a:p>
          <a:p>
            <a:pPr algn="just" eaLnBrk="1" hangingPunct="1"/>
            <a:endParaRPr lang="en-US" altLang="en-US" sz="3200" b="1" i="1">
              <a:solidFill>
                <a:schemeClr val="tx2">
                  <a:lumMod val="60000"/>
                  <a:lumOff val="40000"/>
                </a:schemeClr>
              </a:solidFill>
            </a:endParaRPr>
          </a:p>
          <a:p>
            <a:pPr algn="just" eaLnBrk="1" hangingPunct="1"/>
            <a:r>
              <a:rPr lang="en-US" altLang="en-US" sz="3200" i="1">
                <a:solidFill>
                  <a:schemeClr val="accent6">
                    <a:lumMod val="75000"/>
                  </a:schemeClr>
                </a:solidFill>
              </a:rPr>
              <a:t>Chương trình cực kì rối rắm…</a:t>
            </a:r>
          </a:p>
        </p:txBody>
      </p:sp>
      <p:pic>
        <p:nvPicPr>
          <p:cNvPr id="2" name="Picture 1">
            <a:extLst>
              <a:ext uri="{FF2B5EF4-FFF2-40B4-BE49-F238E27FC236}">
                <a16:creationId xmlns:a16="http://schemas.microsoft.com/office/drawing/2014/main" id="{73AC5C51-4B5F-6DBF-C04B-64F4061729CE}"/>
              </a:ext>
            </a:extLst>
          </p:cNvPr>
          <p:cNvPicPr>
            <a:picLocks noChangeAspect="1"/>
          </p:cNvPicPr>
          <p:nvPr/>
        </p:nvPicPr>
        <p:blipFill>
          <a:blip r:embed="rId3">
            <a:clrChange>
              <a:clrFrom>
                <a:srgbClr val="E6F4F7"/>
              </a:clrFrom>
              <a:clrTo>
                <a:srgbClr val="E6F4F7">
                  <a:alpha val="0"/>
                </a:srgbClr>
              </a:clrTo>
            </a:clrChange>
            <a:duotone>
              <a:prstClr val="black"/>
              <a:schemeClr val="accent5">
                <a:tint val="45000"/>
                <a:satMod val="400000"/>
              </a:schemeClr>
            </a:duotone>
            <a:extLst>
              <a:ext uri="{BEBA8EAE-BF5A-486C-A8C5-ECC9F3942E4B}">
                <a14:imgProps xmlns:a14="http://schemas.microsoft.com/office/drawing/2010/main">
                  <a14:imgLayer r:embed="rId4">
                    <a14:imgEffect>
                      <a14:sharpenSoften amount="100000"/>
                    </a14:imgEffect>
                    <a14:imgEffect>
                      <a14:brightnessContrast bright="8000" contrast="100000"/>
                    </a14:imgEffect>
                  </a14:imgLayer>
                </a14:imgProps>
              </a:ext>
            </a:extLst>
          </a:blip>
          <a:stretch>
            <a:fillRect/>
          </a:stretch>
        </p:blipFill>
        <p:spPr>
          <a:xfrm>
            <a:off x="1546571" y="1515746"/>
            <a:ext cx="6225830" cy="3924980"/>
          </a:xfrm>
          <a:prstGeom prst="rect">
            <a:avLst/>
          </a:prstGeom>
        </p:spPr>
      </p:pic>
    </p:spTree>
    <p:extLst>
      <p:ext uri="{BB962C8B-B14F-4D97-AF65-F5344CB8AC3E}">
        <p14:creationId xmlns:p14="http://schemas.microsoft.com/office/powerpoint/2010/main" val="377417854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49" name="Rectangle 3">
            <a:extLst>
              <a:ext uri="{FF2B5EF4-FFF2-40B4-BE49-F238E27FC236}">
                <a16:creationId xmlns:a16="http://schemas.microsoft.com/office/drawing/2014/main" id="{5BD09E03-0D18-6598-5F66-FA80F6C4A12B}"/>
              </a:ext>
            </a:extLst>
          </p:cNvPr>
          <p:cNvSpPr>
            <a:spLocks noGrp="1" noChangeArrowheads="1"/>
          </p:cNvSpPr>
          <p:nvPr>
            <p:ph type="subTitle" idx="1"/>
          </p:nvPr>
        </p:nvSpPr>
        <p:spPr>
          <a:xfrm>
            <a:off x="0" y="0"/>
            <a:ext cx="8305800" cy="6169306"/>
          </a:xfrm>
          <a:solidFill>
            <a:srgbClr val="EFEFF7"/>
          </a:solidFill>
          <a:extLst>
            <a:ext uri="{91240B29-F687-4F45-9708-019B960494DF}">
              <a14:hiddenLine xmlns:a14="http://schemas.microsoft.com/office/drawing/2010/main" w="9525">
                <a:solidFill>
                  <a:srgbClr val="EFEFF7"/>
                </a:solidFill>
                <a:miter lim="800000"/>
                <a:headEnd/>
                <a:tailEnd/>
              </a14:hiddenLine>
            </a:ext>
          </a:extLst>
        </p:spPr>
        <p:txBody>
          <a:bodyPr/>
          <a:lstStyle/>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     </a:t>
            </a:r>
            <a:r>
              <a:rPr lang="en-US" altLang="en-US" sz="2000">
                <a:solidFill>
                  <a:srgbClr val="008000"/>
                </a:solidFill>
                <a:latin typeface="Courier New" panose="02070309020205020404" pitchFamily="49" charset="0"/>
                <a:cs typeface="Courier New" panose="02070309020205020404" pitchFamily="49" charset="0"/>
              </a:rPr>
              <a:t>// Fig. 8.12: fig08_12.cpp</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2     </a:t>
            </a:r>
            <a:r>
              <a:rPr lang="en-US" altLang="en-US" sz="2000">
                <a:solidFill>
                  <a:srgbClr val="008000"/>
                </a:solidFill>
                <a:latin typeface="Courier New" panose="02070309020205020404" pitchFamily="49" charset="0"/>
                <a:cs typeface="Courier New" panose="02070309020205020404" pitchFamily="49" charset="0"/>
              </a:rPr>
              <a:t>// Date class test program.</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3     </a:t>
            </a:r>
            <a:r>
              <a:rPr lang="en-US" altLang="en-US" sz="2000">
                <a:solidFill>
                  <a:srgbClr val="0000FF"/>
                </a:solidFill>
                <a:latin typeface="Courier New" panose="02070309020205020404" pitchFamily="49" charset="0"/>
                <a:cs typeface="Courier New" panose="02070309020205020404" pitchFamily="49" charset="0"/>
              </a:rPr>
              <a:t>#include</a:t>
            </a:r>
            <a:r>
              <a:rPr lang="en-US" altLang="en-US" sz="2000">
                <a:solidFill>
                  <a:srgbClr val="000000"/>
                </a:solidFill>
                <a:latin typeface="Courier New" panose="02070309020205020404" pitchFamily="49" charset="0"/>
                <a:cs typeface="Courier New" panose="02070309020205020404" pitchFamily="49" charset="0"/>
              </a:rPr>
              <a:t> &lt;iostream&gt;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4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5     </a:t>
            </a:r>
            <a:r>
              <a:rPr lang="en-US" altLang="en-US" sz="2000">
                <a:solidFill>
                  <a:srgbClr val="0000FF"/>
                </a:solidFill>
                <a:latin typeface="Courier New" panose="02070309020205020404" pitchFamily="49" charset="0"/>
                <a:cs typeface="Courier New" panose="02070309020205020404" pitchFamily="49" charset="0"/>
              </a:rPr>
              <a:t>using</a:t>
            </a:r>
            <a:r>
              <a:rPr lang="en-US" altLang="en-US" sz="2000">
                <a:solidFill>
                  <a:srgbClr val="000000"/>
                </a:solidFill>
                <a:latin typeface="Courier New" panose="02070309020205020404" pitchFamily="49" charset="0"/>
                <a:cs typeface="Courier New" panose="02070309020205020404" pitchFamily="49" charset="0"/>
              </a:rPr>
              <a:t> std::cout;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6     </a:t>
            </a:r>
            <a:r>
              <a:rPr lang="en-US" altLang="en-US" sz="2000">
                <a:solidFill>
                  <a:srgbClr val="0000FF"/>
                </a:solidFill>
                <a:latin typeface="Courier New" panose="02070309020205020404" pitchFamily="49" charset="0"/>
                <a:cs typeface="Courier New" panose="02070309020205020404" pitchFamily="49" charset="0"/>
              </a:rPr>
              <a:t>using</a:t>
            </a:r>
            <a:r>
              <a:rPr lang="en-US" altLang="en-US" sz="2000">
                <a:solidFill>
                  <a:srgbClr val="000000"/>
                </a:solidFill>
                <a:latin typeface="Courier New" panose="02070309020205020404" pitchFamily="49" charset="0"/>
                <a:cs typeface="Courier New" panose="02070309020205020404" pitchFamily="49" charset="0"/>
              </a:rPr>
              <a:t> std::endl;</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7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8     </a:t>
            </a:r>
            <a:r>
              <a:rPr lang="en-US" altLang="en-US" sz="2000">
                <a:solidFill>
                  <a:srgbClr val="0000FF"/>
                </a:solidFill>
                <a:latin typeface="Courier New" panose="02070309020205020404" pitchFamily="49" charset="0"/>
                <a:cs typeface="Courier New" panose="02070309020205020404" pitchFamily="49" charset="0"/>
              </a:rPr>
              <a:t>#include</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"date1.h"</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8000"/>
                </a:solidFill>
                <a:latin typeface="Courier New" panose="02070309020205020404" pitchFamily="49" charset="0"/>
                <a:cs typeface="Courier New" panose="02070309020205020404" pitchFamily="49" charset="0"/>
              </a:rPr>
              <a:t>// Date class definition</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9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10    </a:t>
            </a:r>
            <a:r>
              <a:rPr lang="en-US" altLang="en-US" sz="2000">
                <a:solidFill>
                  <a:srgbClr val="0000FF"/>
                </a:solidFill>
                <a:latin typeface="Courier New" panose="02070309020205020404" pitchFamily="49" charset="0"/>
                <a:cs typeface="Courier New" panose="02070309020205020404" pitchFamily="49" charset="0"/>
              </a:rPr>
              <a:t>int</a:t>
            </a:r>
            <a:r>
              <a:rPr lang="en-US" altLang="en-US" sz="2000">
                <a:solidFill>
                  <a:srgbClr val="000000"/>
                </a:solidFill>
                <a:latin typeface="Courier New" panose="02070309020205020404" pitchFamily="49" charset="0"/>
                <a:cs typeface="Courier New" panose="02070309020205020404" pitchFamily="49" charset="0"/>
              </a:rPr>
              <a:t> main()</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11    </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12    </a:t>
            </a:r>
            <a:r>
              <a:rPr lang="en-US" altLang="en-US" sz="2000">
                <a:solidFill>
                  <a:srgbClr val="000000"/>
                </a:solidFill>
                <a:latin typeface="Courier New" panose="02070309020205020404" pitchFamily="49" charset="0"/>
                <a:cs typeface="Courier New" panose="02070309020205020404" pitchFamily="49" charset="0"/>
              </a:rPr>
              <a:t>   Date d1;  </a:t>
            </a:r>
            <a:r>
              <a:rPr lang="en-US" altLang="en-US" sz="2000">
                <a:solidFill>
                  <a:srgbClr val="008000"/>
                </a:solidFill>
                <a:latin typeface="Courier New" panose="02070309020205020404" pitchFamily="49" charset="0"/>
                <a:cs typeface="Courier New" panose="02070309020205020404" pitchFamily="49" charset="0"/>
              </a:rPr>
              <a:t>// defaults to January 1, 1900</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13    </a:t>
            </a:r>
            <a:r>
              <a:rPr lang="en-US" altLang="en-US" sz="2000">
                <a:solidFill>
                  <a:srgbClr val="000000"/>
                </a:solidFill>
                <a:latin typeface="Courier New" panose="02070309020205020404" pitchFamily="49" charset="0"/>
                <a:cs typeface="Courier New" panose="02070309020205020404" pitchFamily="49" charset="0"/>
              </a:rPr>
              <a:t>   Date d2( </a:t>
            </a:r>
            <a:r>
              <a:rPr lang="en-US" altLang="en-US" sz="2000">
                <a:solidFill>
                  <a:srgbClr val="0099FF"/>
                </a:solidFill>
                <a:latin typeface="Courier New" panose="02070309020205020404" pitchFamily="49" charset="0"/>
                <a:cs typeface="Courier New" panose="02070309020205020404" pitchFamily="49" charset="0"/>
              </a:rPr>
              <a:t>12</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27</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1992</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14    </a:t>
            </a:r>
            <a:r>
              <a:rPr lang="en-US" altLang="en-US" sz="2000">
                <a:solidFill>
                  <a:srgbClr val="000000"/>
                </a:solidFill>
                <a:latin typeface="Courier New" panose="02070309020205020404" pitchFamily="49" charset="0"/>
                <a:cs typeface="Courier New" panose="02070309020205020404" pitchFamily="49" charset="0"/>
              </a:rPr>
              <a:t>   Date d3( </a:t>
            </a:r>
            <a:r>
              <a:rPr lang="en-US" altLang="en-US" sz="2000">
                <a:solidFill>
                  <a:srgbClr val="0099FF"/>
                </a:solidFill>
                <a:latin typeface="Courier New" panose="02070309020205020404" pitchFamily="49" charset="0"/>
                <a:cs typeface="Courier New" panose="02070309020205020404" pitchFamily="49" charset="0"/>
              </a:rPr>
              <a:t>0</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99</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8045</a:t>
            </a:r>
            <a:r>
              <a:rPr lang="en-US" altLang="en-US" sz="2000">
                <a:solidFill>
                  <a:srgbClr val="000000"/>
                </a:solidFill>
                <a:latin typeface="Courier New" panose="02070309020205020404" pitchFamily="49" charset="0"/>
                <a:cs typeface="Courier New" panose="02070309020205020404" pitchFamily="49" charset="0"/>
              </a:rPr>
              <a:t> );  </a:t>
            </a:r>
            <a:r>
              <a:rPr lang="en-US" altLang="en-US" sz="2000">
                <a:solidFill>
                  <a:srgbClr val="008000"/>
                </a:solidFill>
                <a:latin typeface="Courier New" panose="02070309020205020404" pitchFamily="49" charset="0"/>
                <a:cs typeface="Courier New" panose="02070309020205020404" pitchFamily="49" charset="0"/>
              </a:rPr>
              <a:t>// invalid date</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15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16    </a:t>
            </a:r>
            <a:r>
              <a:rPr lang="en-US" altLang="en-US" sz="2000">
                <a:solidFill>
                  <a:srgbClr val="000000"/>
                </a:solidFill>
                <a:latin typeface="Courier New" panose="02070309020205020404" pitchFamily="49" charset="0"/>
                <a:cs typeface="Courier New" panose="02070309020205020404" pitchFamily="49" charset="0"/>
              </a:rPr>
              <a:t>   cout &lt;&lt; </a:t>
            </a:r>
            <a:r>
              <a:rPr lang="en-US" altLang="en-US" sz="2000">
                <a:solidFill>
                  <a:srgbClr val="0099FF"/>
                </a:solidFill>
                <a:latin typeface="Courier New" panose="02070309020205020404" pitchFamily="49" charset="0"/>
                <a:cs typeface="Courier New" panose="02070309020205020404" pitchFamily="49" charset="0"/>
              </a:rPr>
              <a:t>"d1 is "</a:t>
            </a:r>
            <a:r>
              <a:rPr lang="en-US" altLang="en-US" sz="2000">
                <a:solidFill>
                  <a:srgbClr val="000000"/>
                </a:solidFill>
                <a:latin typeface="Courier New" panose="02070309020205020404" pitchFamily="49" charset="0"/>
                <a:cs typeface="Courier New" panose="02070309020205020404" pitchFamily="49" charset="0"/>
              </a:rPr>
              <a:t> &lt;&lt; d1 &lt;&lt; </a:t>
            </a:r>
            <a:r>
              <a:rPr lang="en-US" altLang="en-US" sz="2000">
                <a:solidFill>
                  <a:srgbClr val="0099FF"/>
                </a:solidFill>
                <a:latin typeface="Courier New" panose="02070309020205020404" pitchFamily="49" charset="0"/>
                <a:cs typeface="Courier New" panose="02070309020205020404" pitchFamily="49" charset="0"/>
              </a:rPr>
              <a:t>"\nd2 is "</a:t>
            </a:r>
            <a:r>
              <a:rPr lang="en-US" altLang="en-US" sz="2000">
                <a:solidFill>
                  <a:srgbClr val="000000"/>
                </a:solidFill>
                <a:latin typeface="Courier New" panose="02070309020205020404" pitchFamily="49" charset="0"/>
                <a:cs typeface="Courier New" panose="02070309020205020404" pitchFamily="49" charset="0"/>
              </a:rPr>
              <a:t> &lt;&lt; d2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17    </a:t>
            </a:r>
            <a:r>
              <a:rPr lang="en-US" altLang="en-US" sz="2000">
                <a:solidFill>
                  <a:srgbClr val="000000"/>
                </a:solidFill>
                <a:latin typeface="Courier New" panose="02070309020205020404" pitchFamily="49" charset="0"/>
                <a:cs typeface="Courier New" panose="02070309020205020404" pitchFamily="49" charset="0"/>
              </a:rPr>
              <a:t>        &lt;&lt; </a:t>
            </a:r>
            <a:r>
              <a:rPr lang="en-US" altLang="en-US" sz="2000">
                <a:solidFill>
                  <a:srgbClr val="0099FF"/>
                </a:solidFill>
                <a:latin typeface="Courier New" panose="02070309020205020404" pitchFamily="49" charset="0"/>
                <a:cs typeface="Courier New" panose="02070309020205020404" pitchFamily="49" charset="0"/>
              </a:rPr>
              <a:t>"\nd3 is "</a:t>
            </a:r>
            <a:r>
              <a:rPr lang="en-US" altLang="en-US" sz="2000">
                <a:solidFill>
                  <a:srgbClr val="000000"/>
                </a:solidFill>
                <a:latin typeface="Courier New" panose="02070309020205020404" pitchFamily="49" charset="0"/>
                <a:cs typeface="Courier New" panose="02070309020205020404" pitchFamily="49" charset="0"/>
              </a:rPr>
              <a:t> &lt;&lt; d3;</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18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19    </a:t>
            </a:r>
            <a:r>
              <a:rPr lang="en-US" altLang="en-US" sz="2000">
                <a:solidFill>
                  <a:srgbClr val="000000"/>
                </a:solidFill>
                <a:latin typeface="Courier New" panose="02070309020205020404" pitchFamily="49" charset="0"/>
                <a:cs typeface="Courier New" panose="02070309020205020404" pitchFamily="49" charset="0"/>
              </a:rPr>
              <a:t>   cout &lt;&lt; </a:t>
            </a:r>
            <a:r>
              <a:rPr lang="en-US" altLang="en-US" sz="2000">
                <a:solidFill>
                  <a:srgbClr val="0099FF"/>
                </a:solidFill>
                <a:latin typeface="Courier New" panose="02070309020205020404" pitchFamily="49" charset="0"/>
                <a:cs typeface="Courier New" panose="02070309020205020404" pitchFamily="49" charset="0"/>
              </a:rPr>
              <a:t>"\n\nd2 += 7 is " </a:t>
            </a:r>
            <a:r>
              <a:rPr lang="en-US" altLang="en-US" sz="2000">
                <a:solidFill>
                  <a:srgbClr val="000000"/>
                </a:solidFill>
                <a:latin typeface="Courier New" panose="02070309020205020404" pitchFamily="49" charset="0"/>
                <a:cs typeface="Courier New" panose="02070309020205020404" pitchFamily="49" charset="0"/>
              </a:rPr>
              <a:t>&lt;&lt; ( d2 += </a:t>
            </a:r>
            <a:r>
              <a:rPr lang="en-US" altLang="en-US" sz="2000">
                <a:solidFill>
                  <a:srgbClr val="0099FF"/>
                </a:solidFill>
                <a:latin typeface="Courier New" panose="02070309020205020404" pitchFamily="49" charset="0"/>
                <a:cs typeface="Courier New" panose="02070309020205020404" pitchFamily="49" charset="0"/>
              </a:rPr>
              <a:t>7</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20 </a:t>
            </a:r>
            <a:endParaRPr lang="en-US" altLang="en-US" sz="2000">
              <a:solidFill>
                <a:srgbClr val="000000"/>
              </a:solidFill>
              <a:latin typeface="Courier New" panose="02070309020205020404" pitchFamily="49" charset="0"/>
              <a:cs typeface="Times New Roman" panose="02020603050405020304" pitchFamily="18" charset="0"/>
            </a:endParaRPr>
          </a:p>
        </p:txBody>
      </p:sp>
      <p:sp>
        <p:nvSpPr>
          <p:cNvPr id="3" name="TextBox 2">
            <a:extLst>
              <a:ext uri="{FF2B5EF4-FFF2-40B4-BE49-F238E27FC236}">
                <a16:creationId xmlns:a16="http://schemas.microsoft.com/office/drawing/2014/main" id="{8D5AA1A6-7D44-0D8C-7FD3-2ADC12076585}"/>
              </a:ext>
            </a:extLst>
          </p:cNvPr>
          <p:cNvSpPr txBox="1"/>
          <p:nvPr/>
        </p:nvSpPr>
        <p:spPr>
          <a:xfrm>
            <a:off x="6096000" y="0"/>
            <a:ext cx="6096000" cy="1631216"/>
          </a:xfrm>
          <a:prstGeom prst="rect">
            <a:avLst/>
          </a:prstGeom>
          <a:solidFill>
            <a:schemeClr val="accent6">
              <a:lumMod val="20000"/>
              <a:lumOff val="80000"/>
            </a:schemeClr>
          </a:solidFill>
        </p:spPr>
        <p:txBody>
          <a:bodyPr wrap="square">
            <a:spAutoFit/>
          </a:bodyPr>
          <a:lstStyle/>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21    </a:t>
            </a:r>
            <a:r>
              <a:rPr lang="en-US" altLang="en-US" sz="2000">
                <a:solidFill>
                  <a:srgbClr val="000000"/>
                </a:solidFill>
                <a:latin typeface="Courier New" panose="02070309020205020404" pitchFamily="49" charset="0"/>
                <a:cs typeface="Courier New" panose="02070309020205020404" pitchFamily="49" charset="0"/>
              </a:rPr>
              <a:t>   d3.setDate( </a:t>
            </a:r>
            <a:r>
              <a:rPr lang="en-US" altLang="en-US" sz="2000">
                <a:solidFill>
                  <a:srgbClr val="0099FF"/>
                </a:solidFill>
                <a:latin typeface="Courier New" panose="02070309020205020404" pitchFamily="49" charset="0"/>
                <a:cs typeface="Courier New" panose="02070309020205020404" pitchFamily="49" charset="0"/>
              </a:rPr>
              <a:t>2</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28</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1992</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22    </a:t>
            </a:r>
            <a:r>
              <a:rPr lang="en-US" altLang="en-US" sz="2000">
                <a:solidFill>
                  <a:srgbClr val="000000"/>
                </a:solidFill>
                <a:latin typeface="Courier New" panose="02070309020205020404" pitchFamily="49" charset="0"/>
                <a:cs typeface="Courier New" panose="02070309020205020404" pitchFamily="49" charset="0"/>
              </a:rPr>
              <a:t>   cout &lt;&lt;</a:t>
            </a:r>
            <a:r>
              <a:rPr lang="en-US" altLang="en-US" sz="2000">
                <a:solidFill>
                  <a:srgbClr val="0099FF"/>
                </a:solidFill>
                <a:latin typeface="Courier New" panose="02070309020205020404" pitchFamily="49" charset="0"/>
                <a:cs typeface="Courier New" panose="02070309020205020404" pitchFamily="49" charset="0"/>
              </a:rPr>
              <a:t> "\n\n  d3 is "</a:t>
            </a:r>
            <a:r>
              <a:rPr lang="en-US" altLang="en-US" sz="2000">
                <a:solidFill>
                  <a:srgbClr val="000000"/>
                </a:solidFill>
                <a:latin typeface="Courier New" panose="02070309020205020404" pitchFamily="49" charset="0"/>
                <a:cs typeface="Courier New" panose="02070309020205020404" pitchFamily="49" charset="0"/>
              </a:rPr>
              <a:t> &lt;&lt; d3;</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23    </a:t>
            </a:r>
            <a:r>
              <a:rPr lang="en-US" altLang="en-US" sz="2000">
                <a:solidFill>
                  <a:srgbClr val="000000"/>
                </a:solidFill>
                <a:latin typeface="Courier New" panose="02070309020205020404" pitchFamily="49" charset="0"/>
                <a:cs typeface="Courier New" panose="02070309020205020404" pitchFamily="49" charset="0"/>
              </a:rPr>
              <a:t>   cout &lt;&lt;</a:t>
            </a:r>
            <a:r>
              <a:rPr lang="en-US" altLang="en-US" sz="2000">
                <a:solidFill>
                  <a:srgbClr val="0099FF"/>
                </a:solidFill>
                <a:latin typeface="Courier New" panose="02070309020205020404" pitchFamily="49" charset="0"/>
                <a:cs typeface="Courier New" panose="02070309020205020404" pitchFamily="49" charset="0"/>
              </a:rPr>
              <a:t> "\n++d3 is "</a:t>
            </a:r>
            <a:r>
              <a:rPr lang="en-US" altLang="en-US" sz="2000">
                <a:solidFill>
                  <a:srgbClr val="000000"/>
                </a:solidFill>
                <a:latin typeface="Courier New" panose="02070309020205020404" pitchFamily="49" charset="0"/>
                <a:cs typeface="Courier New" panose="02070309020205020404" pitchFamily="49" charset="0"/>
              </a:rPr>
              <a:t> &lt;&lt; ++d3;</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24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spcBef>
                <a:spcPts val="0"/>
              </a:spcBef>
            </a:pPr>
            <a:r>
              <a:rPr lang="en-US" altLang="en-US" sz="2000">
                <a:solidFill>
                  <a:srgbClr val="5F5F5F"/>
                </a:solidFill>
                <a:latin typeface="Courier New" panose="02070309020205020404" pitchFamily="49" charset="0"/>
                <a:cs typeface="Times New Roman" panose="02020603050405020304" pitchFamily="18" charset="0"/>
              </a:rPr>
              <a:t>25    </a:t>
            </a:r>
            <a:r>
              <a:rPr lang="en-US" altLang="en-US" sz="2000">
                <a:solidFill>
                  <a:srgbClr val="000000"/>
                </a:solidFill>
                <a:latin typeface="Courier New" panose="02070309020205020404" pitchFamily="49" charset="0"/>
                <a:cs typeface="Courier New" panose="02070309020205020404" pitchFamily="49" charset="0"/>
              </a:rPr>
              <a:t>   Date d4( </a:t>
            </a:r>
            <a:r>
              <a:rPr lang="en-US" altLang="en-US" sz="2000">
                <a:solidFill>
                  <a:srgbClr val="0099FF"/>
                </a:solidFill>
                <a:latin typeface="Courier New" panose="02070309020205020404" pitchFamily="49" charset="0"/>
                <a:cs typeface="Courier New" panose="02070309020205020404" pitchFamily="49" charset="0"/>
              </a:rPr>
              <a:t>7</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13</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2002</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A62A5178-5890-D66D-A506-0C3221A6EDF1}"/>
              </a:ext>
            </a:extLst>
          </p:cNvPr>
          <p:cNvSpPr>
            <a:spLocks noGrp="1" noChangeArrowheads="1"/>
          </p:cNvSpPr>
          <p:nvPr>
            <p:ph type="ctrTitle"/>
          </p:nvPr>
        </p:nvSpPr>
        <p:spPr/>
        <p:txBody>
          <a:bodyPr/>
          <a:lstStyle/>
          <a:p>
            <a:pPr eaLnBrk="1" hangingPunct="1"/>
            <a:r>
              <a:rPr lang="en-US" altLang="en-US"/>
              <a:t>fig08_12.cpp</a:t>
            </a:r>
            <a:br>
              <a:rPr lang="en-US" altLang="en-US"/>
            </a:br>
            <a:r>
              <a:rPr lang="en-US" altLang="en-US"/>
              <a:t>(2 of 2)</a:t>
            </a:r>
            <a:br>
              <a:rPr lang="en-US" altLang="en-US"/>
            </a:br>
            <a:br>
              <a:rPr lang="en-US" altLang="en-US"/>
            </a:br>
            <a:endParaRPr lang="en-US" altLang="en-US"/>
          </a:p>
        </p:txBody>
      </p:sp>
      <p:sp>
        <p:nvSpPr>
          <p:cNvPr id="54274" name="Rectangle 3">
            <a:extLst>
              <a:ext uri="{FF2B5EF4-FFF2-40B4-BE49-F238E27FC236}">
                <a16:creationId xmlns:a16="http://schemas.microsoft.com/office/drawing/2014/main" id="{29EF2E22-EABF-133D-EA00-ED0F04BA0F5E}"/>
              </a:ext>
            </a:extLst>
          </p:cNvPr>
          <p:cNvSpPr>
            <a:spLocks noGrp="1" noChangeArrowheads="1"/>
          </p:cNvSpPr>
          <p:nvPr>
            <p:ph type="subTitle" idx="1"/>
          </p:nvPr>
        </p:nvSpPr>
        <p:spPr>
          <a:xfrm>
            <a:off x="0" y="-1"/>
            <a:ext cx="8763000" cy="5879939"/>
          </a:xfrm>
          <a:solidFill>
            <a:srgbClr val="EFEFF7"/>
          </a:solidFill>
        </p:spPr>
        <p:txBody>
          <a:bodyPr/>
          <a:lstStyle/>
          <a:p>
            <a:pPr eaLnBrk="1" hangingPunct="1"/>
            <a:r>
              <a:rPr lang="en-US" altLang="en-US" sz="2000">
                <a:solidFill>
                  <a:srgbClr val="5F5F5F"/>
                </a:solidFill>
                <a:latin typeface="Courier New" panose="02070309020205020404" pitchFamily="49" charset="0"/>
                <a:cs typeface="Times New Roman" panose="02020603050405020304" pitchFamily="18" charset="0"/>
              </a:rPr>
              <a:t>26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27    </a:t>
            </a:r>
            <a:r>
              <a:rPr lang="en-US" altLang="en-US" sz="2000">
                <a:solidFill>
                  <a:srgbClr val="000000"/>
                </a:solidFill>
                <a:latin typeface="Courier New" panose="02070309020205020404" pitchFamily="49" charset="0"/>
                <a:cs typeface="Courier New" panose="02070309020205020404" pitchFamily="49" charset="0"/>
              </a:rPr>
              <a:t>   cout &lt;&lt; </a:t>
            </a:r>
            <a:r>
              <a:rPr lang="en-US" altLang="en-US" sz="2000">
                <a:solidFill>
                  <a:srgbClr val="0099FF"/>
                </a:solidFill>
                <a:latin typeface="Courier New" panose="02070309020205020404" pitchFamily="49" charset="0"/>
                <a:cs typeface="Courier New" panose="02070309020205020404" pitchFamily="49" charset="0"/>
              </a:rPr>
              <a:t>"\n\nTesting the preincrement operator:\n"</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28    </a:t>
            </a:r>
            <a:r>
              <a:rPr lang="en-US" altLang="en-US" sz="2000">
                <a:solidFill>
                  <a:srgbClr val="000000"/>
                </a:solidFill>
                <a:latin typeface="Courier New" panose="02070309020205020404" pitchFamily="49" charset="0"/>
                <a:cs typeface="Courier New" panose="02070309020205020404" pitchFamily="49" charset="0"/>
              </a:rPr>
              <a:t>        &lt;&lt; </a:t>
            </a:r>
            <a:r>
              <a:rPr lang="en-US" altLang="en-US" sz="2000">
                <a:solidFill>
                  <a:srgbClr val="0099FF"/>
                </a:solidFill>
                <a:latin typeface="Courier New" panose="02070309020205020404" pitchFamily="49" charset="0"/>
                <a:cs typeface="Courier New" panose="02070309020205020404" pitchFamily="49" charset="0"/>
              </a:rPr>
              <a:t>"  d4 is " </a:t>
            </a:r>
            <a:r>
              <a:rPr lang="en-US" altLang="en-US" sz="2000">
                <a:solidFill>
                  <a:srgbClr val="000000"/>
                </a:solidFill>
                <a:latin typeface="Courier New" panose="02070309020205020404" pitchFamily="49" charset="0"/>
                <a:cs typeface="Courier New" panose="02070309020205020404" pitchFamily="49" charset="0"/>
              </a:rPr>
              <a:t>&lt;&lt; d4 &lt;&lt; </a:t>
            </a:r>
            <a:r>
              <a:rPr lang="en-US" altLang="en-US" sz="2000">
                <a:solidFill>
                  <a:srgbClr val="0099FF"/>
                </a:solidFill>
                <a:latin typeface="Courier New" panose="02070309020205020404" pitchFamily="49" charset="0"/>
                <a:cs typeface="Courier New" panose="02070309020205020404" pitchFamily="49" charset="0"/>
              </a:rPr>
              <a:t>'\n';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29    </a:t>
            </a:r>
            <a:r>
              <a:rPr lang="en-US" altLang="en-US" sz="2000">
                <a:solidFill>
                  <a:srgbClr val="000000"/>
                </a:solidFill>
                <a:latin typeface="Courier New" panose="02070309020205020404" pitchFamily="49" charset="0"/>
                <a:cs typeface="Courier New" panose="02070309020205020404" pitchFamily="49" charset="0"/>
              </a:rPr>
              <a:t>   cout &lt;&lt;</a:t>
            </a:r>
            <a:r>
              <a:rPr lang="en-US" altLang="en-US" sz="2000">
                <a:solidFill>
                  <a:srgbClr val="0099FF"/>
                </a:solidFill>
                <a:latin typeface="Courier New" panose="02070309020205020404" pitchFamily="49" charset="0"/>
                <a:cs typeface="Courier New" panose="02070309020205020404" pitchFamily="49" charset="0"/>
              </a:rPr>
              <a:t> "++d4 is "</a:t>
            </a:r>
            <a:r>
              <a:rPr lang="en-US" altLang="en-US" sz="2000">
                <a:solidFill>
                  <a:srgbClr val="000000"/>
                </a:solidFill>
                <a:latin typeface="Courier New" panose="02070309020205020404" pitchFamily="49" charset="0"/>
                <a:cs typeface="Courier New" panose="02070309020205020404" pitchFamily="49" charset="0"/>
              </a:rPr>
              <a:t> &lt;&lt; ++d4 &lt;&lt;</a:t>
            </a:r>
            <a:r>
              <a:rPr lang="en-US" altLang="en-US" sz="2000">
                <a:solidFill>
                  <a:srgbClr val="0099FF"/>
                </a:solidFill>
                <a:latin typeface="Courier New" panose="02070309020205020404" pitchFamily="49" charset="0"/>
                <a:cs typeface="Courier New" panose="02070309020205020404" pitchFamily="49" charset="0"/>
              </a:rPr>
              <a:t> '\n'</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30    </a:t>
            </a:r>
            <a:r>
              <a:rPr lang="en-US" altLang="en-US" sz="2000">
                <a:solidFill>
                  <a:srgbClr val="000000"/>
                </a:solidFill>
                <a:latin typeface="Courier New" panose="02070309020205020404" pitchFamily="49" charset="0"/>
                <a:cs typeface="Courier New" panose="02070309020205020404" pitchFamily="49" charset="0"/>
              </a:rPr>
              <a:t>   cout &lt;&lt; </a:t>
            </a:r>
            <a:r>
              <a:rPr lang="en-US" altLang="en-US" sz="2000">
                <a:solidFill>
                  <a:srgbClr val="0099FF"/>
                </a:solidFill>
                <a:latin typeface="Courier New" panose="02070309020205020404" pitchFamily="49" charset="0"/>
                <a:cs typeface="Courier New" panose="02070309020205020404" pitchFamily="49" charset="0"/>
              </a:rPr>
              <a:t>"  d4 is " </a:t>
            </a:r>
            <a:r>
              <a:rPr lang="en-US" altLang="en-US" sz="2000">
                <a:solidFill>
                  <a:srgbClr val="000000"/>
                </a:solidFill>
                <a:latin typeface="Courier New" panose="02070309020205020404" pitchFamily="49" charset="0"/>
                <a:cs typeface="Courier New" panose="02070309020205020404" pitchFamily="49" charset="0"/>
              </a:rPr>
              <a:t>&lt;&lt; d4;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31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32    </a:t>
            </a:r>
            <a:r>
              <a:rPr lang="en-US" altLang="en-US" sz="2000">
                <a:solidFill>
                  <a:srgbClr val="000000"/>
                </a:solidFill>
                <a:latin typeface="Courier New" panose="02070309020205020404" pitchFamily="49" charset="0"/>
                <a:cs typeface="Courier New" panose="02070309020205020404" pitchFamily="49" charset="0"/>
              </a:rPr>
              <a:t>   cout &lt;&lt;</a:t>
            </a:r>
            <a:r>
              <a:rPr lang="en-US" altLang="en-US" sz="2000">
                <a:solidFill>
                  <a:srgbClr val="0099FF"/>
                </a:solidFill>
                <a:latin typeface="Courier New" panose="02070309020205020404" pitchFamily="49" charset="0"/>
                <a:cs typeface="Courier New" panose="02070309020205020404" pitchFamily="49" charset="0"/>
              </a:rPr>
              <a:t> "\n\nTesting the postincrement operator:\n"</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33    </a:t>
            </a:r>
            <a:r>
              <a:rPr lang="en-US" altLang="en-US" sz="2000">
                <a:solidFill>
                  <a:srgbClr val="000000"/>
                </a:solidFill>
                <a:latin typeface="Courier New" panose="02070309020205020404" pitchFamily="49" charset="0"/>
                <a:cs typeface="Courier New" panose="02070309020205020404" pitchFamily="49" charset="0"/>
              </a:rPr>
              <a:t>        &lt;&lt; </a:t>
            </a:r>
            <a:r>
              <a:rPr lang="en-US" altLang="en-US" sz="2000">
                <a:solidFill>
                  <a:srgbClr val="0099FF"/>
                </a:solidFill>
                <a:latin typeface="Courier New" panose="02070309020205020404" pitchFamily="49" charset="0"/>
                <a:cs typeface="Courier New" panose="02070309020205020404" pitchFamily="49" charset="0"/>
              </a:rPr>
              <a:t>"  d4 is " </a:t>
            </a:r>
            <a:r>
              <a:rPr lang="en-US" altLang="en-US" sz="2000">
                <a:solidFill>
                  <a:srgbClr val="000000"/>
                </a:solidFill>
                <a:latin typeface="Courier New" panose="02070309020205020404" pitchFamily="49" charset="0"/>
                <a:cs typeface="Courier New" panose="02070309020205020404" pitchFamily="49" charset="0"/>
              </a:rPr>
              <a:t>&lt;&lt; d4 &lt;&lt; </a:t>
            </a:r>
            <a:r>
              <a:rPr lang="en-US" altLang="en-US" sz="2000">
                <a:solidFill>
                  <a:srgbClr val="0099FF"/>
                </a:solidFill>
                <a:latin typeface="Courier New" panose="02070309020205020404" pitchFamily="49" charset="0"/>
                <a:cs typeface="Courier New" panose="02070309020205020404" pitchFamily="49" charset="0"/>
              </a:rPr>
              <a:t>'\n'</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34    </a:t>
            </a:r>
            <a:r>
              <a:rPr lang="en-US" altLang="en-US" sz="2000">
                <a:solidFill>
                  <a:srgbClr val="000000"/>
                </a:solidFill>
                <a:latin typeface="Courier New" panose="02070309020205020404" pitchFamily="49" charset="0"/>
                <a:cs typeface="Courier New" panose="02070309020205020404" pitchFamily="49" charset="0"/>
              </a:rPr>
              <a:t>   cout &lt;&lt; </a:t>
            </a:r>
            <a:r>
              <a:rPr lang="en-US" altLang="en-US" sz="2000">
                <a:solidFill>
                  <a:srgbClr val="0099FF"/>
                </a:solidFill>
                <a:latin typeface="Courier New" panose="02070309020205020404" pitchFamily="49" charset="0"/>
                <a:cs typeface="Courier New" panose="02070309020205020404" pitchFamily="49" charset="0"/>
              </a:rPr>
              <a:t>"d4++ is " </a:t>
            </a:r>
            <a:r>
              <a:rPr lang="en-US" altLang="en-US" sz="2000">
                <a:solidFill>
                  <a:srgbClr val="000000"/>
                </a:solidFill>
                <a:latin typeface="Courier New" panose="02070309020205020404" pitchFamily="49" charset="0"/>
                <a:cs typeface="Courier New" panose="02070309020205020404" pitchFamily="49" charset="0"/>
              </a:rPr>
              <a:t>&lt;&lt; d4++ &lt;&lt; </a:t>
            </a:r>
            <a:r>
              <a:rPr lang="en-US" altLang="en-US" sz="2000">
                <a:solidFill>
                  <a:srgbClr val="0099FF"/>
                </a:solidFill>
                <a:latin typeface="Courier New" panose="02070309020205020404" pitchFamily="49" charset="0"/>
                <a:cs typeface="Courier New" panose="02070309020205020404" pitchFamily="49" charset="0"/>
              </a:rPr>
              <a:t>'\n'</a:t>
            </a:r>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35    </a:t>
            </a:r>
            <a:r>
              <a:rPr lang="en-US" altLang="en-US" sz="2000">
                <a:solidFill>
                  <a:srgbClr val="000000"/>
                </a:solidFill>
                <a:latin typeface="Courier New" panose="02070309020205020404" pitchFamily="49" charset="0"/>
                <a:cs typeface="Courier New" panose="02070309020205020404" pitchFamily="49" charset="0"/>
              </a:rPr>
              <a:t>   cout &lt;&lt;</a:t>
            </a:r>
            <a:r>
              <a:rPr lang="en-US" altLang="en-US" sz="2000">
                <a:solidFill>
                  <a:srgbClr val="0099FF"/>
                </a:solidFill>
                <a:latin typeface="Courier New" panose="02070309020205020404" pitchFamily="49" charset="0"/>
                <a:cs typeface="Courier New" panose="02070309020205020404" pitchFamily="49" charset="0"/>
              </a:rPr>
              <a:t> "  d4 is "</a:t>
            </a:r>
            <a:r>
              <a:rPr lang="en-US" altLang="en-US" sz="2000">
                <a:solidFill>
                  <a:srgbClr val="000000"/>
                </a:solidFill>
                <a:latin typeface="Courier New" panose="02070309020205020404" pitchFamily="49" charset="0"/>
                <a:cs typeface="Courier New" panose="02070309020205020404" pitchFamily="49" charset="0"/>
              </a:rPr>
              <a:t> &lt;&lt; d4 &lt;&lt; endl;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36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37    </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FF"/>
                </a:solidFill>
                <a:latin typeface="Courier New" panose="02070309020205020404" pitchFamily="49" charset="0"/>
                <a:cs typeface="Courier New" panose="02070309020205020404" pitchFamily="49" charset="0"/>
              </a:rPr>
              <a:t>return</a:t>
            </a: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99FF"/>
                </a:solidFill>
                <a:latin typeface="Courier New" panose="02070309020205020404" pitchFamily="49" charset="0"/>
                <a:cs typeface="Courier New" panose="02070309020205020404" pitchFamily="49" charset="0"/>
              </a:rPr>
              <a:t>0</a:t>
            </a:r>
            <a:r>
              <a:rPr lang="en-US" altLang="en-US" sz="2000">
                <a:solidFill>
                  <a:srgbClr val="000000"/>
                </a:solidFill>
                <a:latin typeface="Courier New" panose="02070309020205020404" pitchFamily="49" charset="0"/>
                <a:cs typeface="Courier New" panose="02070309020205020404" pitchFamily="49" charset="0"/>
              </a:rPr>
              <a:t>;</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38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5F5F5F"/>
                </a:solidFill>
                <a:latin typeface="Courier New" panose="02070309020205020404" pitchFamily="49" charset="0"/>
                <a:cs typeface="Times New Roman" panose="02020603050405020304" pitchFamily="18" charset="0"/>
              </a:rPr>
              <a:t>39    </a:t>
            </a:r>
            <a:r>
              <a:rPr lang="en-US" altLang="en-US" sz="2000">
                <a:solidFill>
                  <a:srgbClr val="000000"/>
                </a:solidFill>
                <a:latin typeface="Courier New" panose="02070309020205020404" pitchFamily="49" charset="0"/>
                <a:cs typeface="Courier New" panose="02070309020205020404" pitchFamily="49" charset="0"/>
              </a:rPr>
              <a:t>}</a:t>
            </a:r>
            <a:r>
              <a:rPr lang="en-US" altLang="en-US" sz="2000">
                <a:solidFill>
                  <a:srgbClr val="008000"/>
                </a:solidFill>
                <a:latin typeface="Courier New" panose="02070309020205020404" pitchFamily="49" charset="0"/>
                <a:cs typeface="Courier New" panose="02070309020205020404" pitchFamily="49" charset="0"/>
              </a:rPr>
              <a:t> // end main</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endParaRPr lang="en-US" altLang="en-US" sz="2000">
              <a:latin typeface="Courier New" panose="02070309020205020404" pitchFamily="49"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7" name="Rectangle 3">
            <a:extLst>
              <a:ext uri="{FF2B5EF4-FFF2-40B4-BE49-F238E27FC236}">
                <a16:creationId xmlns:a16="http://schemas.microsoft.com/office/drawing/2014/main" id="{6509B7EF-D208-5290-8A0F-C36584AB9F1B}"/>
              </a:ext>
            </a:extLst>
          </p:cNvPr>
          <p:cNvSpPr>
            <a:spLocks noGrp="1" noChangeArrowheads="1"/>
          </p:cNvSpPr>
          <p:nvPr>
            <p:ph type="subTitle" idx="1"/>
          </p:nvPr>
        </p:nvSpPr>
        <p:spPr>
          <a:xfrm>
            <a:off x="879677" y="0"/>
            <a:ext cx="5648446" cy="6858000"/>
          </a:xfrm>
          <a:solidFill>
            <a:schemeClr val="accent3">
              <a:lumMod val="95000"/>
            </a:schemeClr>
          </a:solidFill>
        </p:spPr>
        <p:txBody>
          <a:bodyPr/>
          <a:lstStyle/>
          <a:p>
            <a:pPr eaLnBrk="1" hangingPunct="1"/>
            <a:r>
              <a:rPr lang="en-US" altLang="en-US" sz="2000">
                <a:solidFill>
                  <a:srgbClr val="000000"/>
                </a:solidFill>
                <a:latin typeface="Courier New" panose="02070309020205020404" pitchFamily="49" charset="0"/>
                <a:cs typeface="Courier New" panose="02070309020205020404" pitchFamily="49" charset="0"/>
              </a:rPr>
              <a:t>d1 is January 1, 1900</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d2 is December 27, 1992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d3 is January 1, 1900</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d2 += 7 is January 3, 1993</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  d3 is February 28, 1992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++d3 is February 29, 1992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Testing the preincrement operator: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  d4 is July 13, 2002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++d4 is July 14, 2002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  d4 is July 14, 2002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 </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Testing the postincrement operator:</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  d4 is July 14, 2002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d4++ is July 14, 2002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r>
              <a:rPr lang="en-US" altLang="en-US" sz="2000">
                <a:solidFill>
                  <a:srgbClr val="000000"/>
                </a:solidFill>
                <a:latin typeface="Courier New" panose="02070309020205020404" pitchFamily="49" charset="0"/>
                <a:cs typeface="Courier New" panose="02070309020205020404" pitchFamily="49" charset="0"/>
              </a:rPr>
              <a:t>  d4 is July 15, 2002</a:t>
            </a:r>
            <a:endParaRPr lang="en-US" altLang="en-US" sz="2000">
              <a:solidFill>
                <a:srgbClr val="000000"/>
              </a:solidFill>
              <a:latin typeface="Courier New" panose="02070309020205020404" pitchFamily="49" charset="0"/>
              <a:cs typeface="Times New Roman" panose="02020603050405020304" pitchFamily="18" charset="0"/>
            </a:endParaRPr>
          </a:p>
          <a:p>
            <a:pPr eaLnBrk="1" hangingPunct="1"/>
            <a:endParaRPr lang="en-US" altLang="en-US" sz="2000">
              <a:latin typeface="Courier New" panose="02070309020205020404" pitchFamily="49"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Footer Placeholder 3">
            <a:extLst>
              <a:ext uri="{FF2B5EF4-FFF2-40B4-BE49-F238E27FC236}">
                <a16:creationId xmlns:a16="http://schemas.microsoft.com/office/drawing/2014/main" id="{FC5376E0-6CF9-9BCB-A74D-BFC3DFD9F677}"/>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56322" name="Slide Number Placeholder 4">
            <a:extLst>
              <a:ext uri="{FF2B5EF4-FFF2-40B4-BE49-F238E27FC236}">
                <a16:creationId xmlns:a16="http://schemas.microsoft.com/office/drawing/2014/main" id="{253FA0E4-B89B-28C5-367A-B9F0FF6AB07E}"/>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613A76E5-DE65-495F-AB3D-700FFD9791E5}" type="slidenum">
              <a:rPr lang="en-US" altLang="en-US" sz="1200" b="0">
                <a:solidFill>
                  <a:srgbClr val="000000"/>
                </a:solidFill>
                <a:latin typeface="Arial Black" panose="020B0A04020102020204" pitchFamily="34" charset="0"/>
              </a:rPr>
              <a:pPr fontAlgn="base">
                <a:spcBef>
                  <a:spcPct val="0"/>
                </a:spcBef>
                <a:spcAft>
                  <a:spcPct val="0"/>
                </a:spcAft>
              </a:pPr>
              <a:t>193</a:t>
            </a:fld>
            <a:endParaRPr lang="en-US" altLang="en-US" sz="1200" b="0">
              <a:solidFill>
                <a:srgbClr val="000000"/>
              </a:solidFill>
              <a:latin typeface="Arial Black" panose="020B0A04020102020204" pitchFamily="34" charset="0"/>
            </a:endParaRPr>
          </a:p>
        </p:txBody>
      </p:sp>
      <p:sp>
        <p:nvSpPr>
          <p:cNvPr id="56323" name="Rectangle 2">
            <a:extLst>
              <a:ext uri="{FF2B5EF4-FFF2-40B4-BE49-F238E27FC236}">
                <a16:creationId xmlns:a16="http://schemas.microsoft.com/office/drawing/2014/main" id="{7B4D0A9A-573D-A250-53DC-B7E1AA64D025}"/>
              </a:ext>
            </a:extLst>
          </p:cNvPr>
          <p:cNvSpPr>
            <a:spLocks noGrp="1" noChangeArrowheads="1"/>
          </p:cNvSpPr>
          <p:nvPr>
            <p:ph type="title"/>
          </p:nvPr>
        </p:nvSpPr>
        <p:spPr/>
        <p:txBody>
          <a:bodyPr/>
          <a:lstStyle/>
          <a:p>
            <a:pPr eaLnBrk="1" hangingPunct="1"/>
            <a:r>
              <a:rPr lang="en-US" altLang="en-US" sz="4000"/>
              <a:t>Đổi kiểu tự động</a:t>
            </a:r>
            <a:br>
              <a:rPr lang="en-US" altLang="en-US" sz="4000"/>
            </a:br>
            <a:r>
              <a:rPr lang="en-US" altLang="en-US" sz="4000"/>
              <a:t>Automatic type conversion</a:t>
            </a:r>
          </a:p>
        </p:txBody>
      </p:sp>
      <p:sp>
        <p:nvSpPr>
          <p:cNvPr id="56324" name="Rectangle 3">
            <a:extLst>
              <a:ext uri="{FF2B5EF4-FFF2-40B4-BE49-F238E27FC236}">
                <a16:creationId xmlns:a16="http://schemas.microsoft.com/office/drawing/2014/main" id="{4777A63C-3263-6ED0-3A77-EF322323C276}"/>
              </a:ext>
            </a:extLst>
          </p:cNvPr>
          <p:cNvSpPr>
            <a:spLocks noGrp="1" noChangeArrowheads="1"/>
          </p:cNvSpPr>
          <p:nvPr>
            <p:ph type="body" idx="1"/>
          </p:nvPr>
        </p:nvSpPr>
        <p:spPr>
          <a:xfrm>
            <a:off x="742708" y="1752600"/>
            <a:ext cx="10839691" cy="4495800"/>
          </a:xfrm>
        </p:spPr>
        <p:txBody>
          <a:bodyPr/>
          <a:lstStyle/>
          <a:p>
            <a:pPr eaLnBrk="1" hangingPunct="1"/>
            <a:r>
              <a:rPr lang="en-US" altLang="en-US" sz="2400"/>
              <a:t>Ta đã nói về nhiều công việc mà đôi khi C++ ngầm thực hiện</a:t>
            </a:r>
          </a:p>
          <a:p>
            <a:pPr eaLnBrk="1" hangingPunct="1"/>
            <a:r>
              <a:rPr lang="en-US" altLang="en-US" sz="2400"/>
              <a:t>Một trong những việc đó là thực hiện đổi kiểu tự động</a:t>
            </a:r>
          </a:p>
          <a:p>
            <a:pPr lvl="1" eaLnBrk="1" hangingPunct="1"/>
            <a:r>
              <a:rPr lang="en-US" altLang="en-US" sz="2400"/>
              <a:t>Ví dụ, nếu ta gọi một hàm đòi hỏi một kiểu dữ liệu có sẵn nhưng ta cho hàm một kiểu hơi khác, C++ đôi khi sẽ tự đổi kiểu tham số truyền vào</a:t>
            </a:r>
          </a:p>
          <a:p>
            <a:pPr lvl="1" eaLnBrk="1" hangingPunct="1"/>
            <a:endParaRPr lang="en-US" altLang="en-US" sz="2400"/>
          </a:p>
          <a:p>
            <a:pPr lvl="1" eaLnBrk="1" hangingPunct="1"/>
            <a:endParaRPr lang="en-US" altLang="en-US" sz="2400"/>
          </a:p>
          <a:p>
            <a:pPr marL="457200" lvl="1" indent="0" eaLnBrk="1" hangingPunct="1">
              <a:buNone/>
            </a:pPr>
            <a:endParaRPr lang="en-US" altLang="en-US" sz="2400"/>
          </a:p>
          <a:p>
            <a:pPr eaLnBrk="1" hangingPunct="1"/>
            <a:r>
              <a:rPr lang="en-US" altLang="en-US" sz="2400"/>
              <a:t>Đối với các lớp dữ liệu người dùng, C++ cũng cung cấp khả năng định nghĩa các phép chuyển đổi tự động</a:t>
            </a:r>
          </a:p>
        </p:txBody>
      </p:sp>
      <p:sp>
        <p:nvSpPr>
          <p:cNvPr id="56325" name="Text Box 4">
            <a:extLst>
              <a:ext uri="{FF2B5EF4-FFF2-40B4-BE49-F238E27FC236}">
                <a16:creationId xmlns:a16="http://schemas.microsoft.com/office/drawing/2014/main" id="{4F11B1E6-6C0E-B324-8FB5-154A52A295B8}"/>
              </a:ext>
            </a:extLst>
          </p:cNvPr>
          <p:cNvSpPr txBox="1">
            <a:spLocks noChangeArrowheads="1"/>
          </p:cNvSpPr>
          <p:nvPr/>
        </p:nvSpPr>
        <p:spPr bwMode="auto">
          <a:xfrm>
            <a:off x="2373775" y="3533172"/>
            <a:ext cx="4084898" cy="1200329"/>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void foo(</a:t>
            </a:r>
            <a:r>
              <a:rPr lang="en-US" altLang="en-US" sz="2400">
                <a:solidFill>
                  <a:srgbClr val="000000"/>
                </a:solidFill>
                <a:latin typeface="Courier New" panose="02070309020205020404" pitchFamily="49" charset="0"/>
                <a:cs typeface="Courier New" panose="02070309020205020404" pitchFamily="49" charset="0"/>
              </a:rPr>
              <a:t>double</a:t>
            </a:r>
            <a:r>
              <a:rPr lang="en-US" altLang="en-US" sz="2400" b="0">
                <a:solidFill>
                  <a:srgbClr val="000000"/>
                </a:solidFill>
                <a:latin typeface="Courier New" panose="02070309020205020404" pitchFamily="49" charset="0"/>
                <a:cs typeface="Courier New" panose="02070309020205020404" pitchFamily="49" charset="0"/>
              </a:rPr>
              <a:t> x);</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foo(</a:t>
            </a:r>
            <a:r>
              <a:rPr lang="en-US" altLang="en-US" sz="2400">
                <a:solidFill>
                  <a:srgbClr val="000000"/>
                </a:solidFill>
                <a:latin typeface="Courier New" panose="02070309020205020404" pitchFamily="49" charset="0"/>
                <a:cs typeface="Courier New" panose="02070309020205020404" pitchFamily="49" charset="0"/>
              </a:rPr>
              <a:t>2</a:t>
            </a:r>
            <a:r>
              <a:rPr lang="en-US" altLang="en-US" sz="2400" b="0">
                <a:solidFill>
                  <a:srgbClr val="000000"/>
                </a:solidFill>
                <a:latin typeface="Courier New" panose="02070309020205020404" pitchFamily="49" charset="0"/>
                <a:cs typeface="Courier New" panose="02070309020205020404" pitchFamily="49" charset="0"/>
              </a:rPr>
              <a:t>);</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3">
            <a:extLst>
              <a:ext uri="{FF2B5EF4-FFF2-40B4-BE49-F238E27FC236}">
                <a16:creationId xmlns:a16="http://schemas.microsoft.com/office/drawing/2014/main" id="{1014E143-55F9-920E-229F-F611E327B6B9}"/>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57346" name="Slide Number Placeholder 4">
            <a:extLst>
              <a:ext uri="{FF2B5EF4-FFF2-40B4-BE49-F238E27FC236}">
                <a16:creationId xmlns:a16="http://schemas.microsoft.com/office/drawing/2014/main" id="{0866C56F-B68D-5A28-D188-E8F14B025971}"/>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D868BFA8-D6C6-491C-8182-75E5FBF5517D}" type="slidenum">
              <a:rPr lang="en-US" altLang="en-US" sz="1200" b="0">
                <a:solidFill>
                  <a:srgbClr val="000000"/>
                </a:solidFill>
                <a:latin typeface="Arial Black" panose="020B0A04020102020204" pitchFamily="34" charset="0"/>
              </a:rPr>
              <a:pPr fontAlgn="base">
                <a:spcBef>
                  <a:spcPct val="0"/>
                </a:spcBef>
                <a:spcAft>
                  <a:spcPct val="0"/>
                </a:spcAft>
              </a:pPr>
              <a:t>194</a:t>
            </a:fld>
            <a:endParaRPr lang="en-US" altLang="en-US" sz="1200" b="0">
              <a:solidFill>
                <a:srgbClr val="000000"/>
              </a:solidFill>
              <a:latin typeface="Arial Black" panose="020B0A04020102020204" pitchFamily="34" charset="0"/>
            </a:endParaRPr>
          </a:p>
        </p:txBody>
      </p:sp>
      <p:sp>
        <p:nvSpPr>
          <p:cNvPr id="57347" name="Rectangle 2">
            <a:extLst>
              <a:ext uri="{FF2B5EF4-FFF2-40B4-BE49-F238E27FC236}">
                <a16:creationId xmlns:a16="http://schemas.microsoft.com/office/drawing/2014/main" id="{3A0C5661-35BE-6EE2-8E0E-3E598A2ED8DC}"/>
              </a:ext>
            </a:extLst>
          </p:cNvPr>
          <p:cNvSpPr>
            <a:spLocks noGrp="1" noChangeArrowheads="1"/>
          </p:cNvSpPr>
          <p:nvPr>
            <p:ph type="title"/>
          </p:nvPr>
        </p:nvSpPr>
        <p:spPr/>
        <p:txBody>
          <a:bodyPr/>
          <a:lstStyle/>
          <a:p>
            <a:pPr eaLnBrk="1" hangingPunct="1"/>
            <a:r>
              <a:rPr lang="en-US" altLang="en-US"/>
              <a:t>Đổi kiểu tự động</a:t>
            </a:r>
          </a:p>
        </p:txBody>
      </p:sp>
      <p:sp>
        <p:nvSpPr>
          <p:cNvPr id="57348" name="Rectangle 3">
            <a:extLst>
              <a:ext uri="{FF2B5EF4-FFF2-40B4-BE49-F238E27FC236}">
                <a16:creationId xmlns:a16="http://schemas.microsoft.com/office/drawing/2014/main" id="{01987654-278A-648E-57BE-A0AD21DF6B38}"/>
              </a:ext>
            </a:extLst>
          </p:cNvPr>
          <p:cNvSpPr>
            <a:spLocks noGrp="1" noChangeArrowheads="1"/>
          </p:cNvSpPr>
          <p:nvPr>
            <p:ph type="body" idx="1"/>
          </p:nvPr>
        </p:nvSpPr>
        <p:spPr>
          <a:xfrm>
            <a:off x="609600" y="1613282"/>
            <a:ext cx="11347048" cy="3614737"/>
          </a:xfrm>
        </p:spPr>
        <p:txBody>
          <a:bodyPr/>
          <a:lstStyle/>
          <a:p>
            <a:pPr algn="just" eaLnBrk="1" hangingPunct="1"/>
            <a:r>
              <a:rPr lang="en-US" altLang="en-US" sz="2800"/>
              <a:t>Có hai cách định nghĩa phép đổi kiểu tự động</a:t>
            </a:r>
          </a:p>
          <a:p>
            <a:pPr lvl="1" algn="just" eaLnBrk="1" hangingPunct="1"/>
            <a:r>
              <a:rPr lang="en-US" altLang="en-US"/>
              <a:t>Khai báo và định nghĩa một constructor lấy một tham số duy nhất </a:t>
            </a:r>
          </a:p>
          <a:p>
            <a:pPr lvl="1" algn="just" eaLnBrk="1" hangingPunct="1"/>
            <a:endParaRPr lang="en-US" altLang="en-US"/>
          </a:p>
          <a:p>
            <a:pPr lvl="1" algn="just" eaLnBrk="1" hangingPunct="1"/>
            <a:endParaRPr lang="en-US" altLang="en-US"/>
          </a:p>
          <a:p>
            <a:pPr lvl="1" algn="just" eaLnBrk="1" hangingPunct="1"/>
            <a:endParaRPr lang="en-US" altLang="en-US"/>
          </a:p>
          <a:p>
            <a:pPr lvl="1" algn="just" eaLnBrk="1" hangingPunct="1"/>
            <a:r>
              <a:rPr lang="en-US" altLang="en-US"/>
              <a:t>Khai báo và định nghĩa một toán tử đặc biệt (special overloaded operator)</a:t>
            </a:r>
          </a:p>
        </p:txBody>
      </p:sp>
      <p:sp>
        <p:nvSpPr>
          <p:cNvPr id="57349" name="Text Box 4">
            <a:extLst>
              <a:ext uri="{FF2B5EF4-FFF2-40B4-BE49-F238E27FC236}">
                <a16:creationId xmlns:a16="http://schemas.microsoft.com/office/drawing/2014/main" id="{55E180C2-4C6D-4925-1F22-A5161D4BC39D}"/>
              </a:ext>
            </a:extLst>
          </p:cNvPr>
          <p:cNvSpPr txBox="1">
            <a:spLocks noChangeArrowheads="1"/>
          </p:cNvSpPr>
          <p:nvPr/>
        </p:nvSpPr>
        <p:spPr bwMode="auto">
          <a:xfrm>
            <a:off x="5562600" y="2709862"/>
            <a:ext cx="5514372" cy="1323439"/>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class MyNumber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public:</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a:t>
            </a:r>
            <a:r>
              <a:rPr lang="en-US" altLang="en-US" sz="2000">
                <a:solidFill>
                  <a:srgbClr val="00007D"/>
                </a:solidFill>
                <a:latin typeface="Courier New" panose="02070309020205020404" pitchFamily="49" charset="0"/>
                <a:cs typeface="Courier New" panose="02070309020205020404" pitchFamily="49" charset="0"/>
              </a:rPr>
              <a:t>MyNumber(int value = 0);</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a:t>
            </a:r>
          </a:p>
        </p:txBody>
      </p:sp>
      <p:sp>
        <p:nvSpPr>
          <p:cNvPr id="57350" name="Text Box 5">
            <a:extLst>
              <a:ext uri="{FF2B5EF4-FFF2-40B4-BE49-F238E27FC236}">
                <a16:creationId xmlns:a16="http://schemas.microsoft.com/office/drawing/2014/main" id="{750672E1-A4CF-7D59-2CB8-986778E60D4E}"/>
              </a:ext>
            </a:extLst>
          </p:cNvPr>
          <p:cNvSpPr txBox="1">
            <a:spLocks noChangeArrowheads="1"/>
          </p:cNvSpPr>
          <p:nvPr/>
        </p:nvSpPr>
        <p:spPr bwMode="auto">
          <a:xfrm>
            <a:off x="6019799" y="4800601"/>
            <a:ext cx="5300241" cy="1631216"/>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class MyOtherNumber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public:</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MyOtherNumber(…);</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r>
              <a:rPr lang="en-US" altLang="en-US" sz="2000">
                <a:solidFill>
                  <a:srgbClr val="00007D"/>
                </a:solidFill>
                <a:latin typeface="Courier New" panose="02070309020205020404" pitchFamily="49" charset="0"/>
                <a:cs typeface="Courier New" panose="02070309020205020404" pitchFamily="49" charset="0"/>
              </a:rPr>
              <a:t>      operator MyNumber() const</a:t>
            </a:r>
            <a:r>
              <a:rPr lang="en-US" altLang="en-US" sz="2000" b="0">
                <a:solidFill>
                  <a:srgbClr val="00007D"/>
                </a:solidFill>
                <a:latin typeface="Courier New" panose="02070309020205020404" pitchFamily="49" charset="0"/>
                <a:cs typeface="Courier New" panose="02070309020205020404" pitchFamily="49" charset="0"/>
              </a:rPr>
              <a:t>;</a:t>
            </a:r>
          </a:p>
        </p:txBody>
      </p:sp>
      <p:sp>
        <p:nvSpPr>
          <p:cNvPr id="57351" name="Text Box 6">
            <a:extLst>
              <a:ext uri="{FF2B5EF4-FFF2-40B4-BE49-F238E27FC236}">
                <a16:creationId xmlns:a16="http://schemas.microsoft.com/office/drawing/2014/main" id="{C56ADEE3-A9B7-7E32-5F61-53A6B964DBB7}"/>
              </a:ext>
            </a:extLst>
          </p:cNvPr>
          <p:cNvSpPr txBox="1">
            <a:spLocks noChangeArrowheads="1"/>
          </p:cNvSpPr>
          <p:nvPr/>
        </p:nvSpPr>
        <p:spPr bwMode="auto">
          <a:xfrm>
            <a:off x="871960" y="5589303"/>
            <a:ext cx="4913453" cy="40011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r>
              <a:rPr lang="en-US" altLang="en-US" sz="2000" b="0">
                <a:solidFill>
                  <a:srgbClr val="000000"/>
                </a:solidFill>
              </a:rPr>
              <a:t>Đổi từ </a:t>
            </a:r>
            <a:r>
              <a:rPr lang="en-US" altLang="en-US" sz="2000">
                <a:solidFill>
                  <a:srgbClr val="000000"/>
                </a:solidFill>
                <a:latin typeface="Courier New" panose="02070309020205020404" pitchFamily="49" charset="0"/>
                <a:cs typeface="Courier New" panose="02070309020205020404" pitchFamily="49" charset="0"/>
              </a:rPr>
              <a:t>MyOtherNumber</a:t>
            </a:r>
            <a:r>
              <a:rPr lang="en-US" altLang="en-US" sz="2000" b="0">
                <a:solidFill>
                  <a:srgbClr val="000000"/>
                </a:solidFill>
              </a:rPr>
              <a:t> sang </a:t>
            </a:r>
            <a:r>
              <a:rPr lang="en-US" altLang="en-US" sz="2000">
                <a:solidFill>
                  <a:srgbClr val="000000"/>
                </a:solidFill>
                <a:latin typeface="Courier New" panose="02070309020205020404" pitchFamily="49" charset="0"/>
                <a:cs typeface="Courier New" panose="02070309020205020404" pitchFamily="49" charset="0"/>
              </a:rPr>
              <a:t>MyNumber</a:t>
            </a:r>
          </a:p>
        </p:txBody>
      </p:sp>
      <p:sp>
        <p:nvSpPr>
          <p:cNvPr id="57352" name="Line 7">
            <a:extLst>
              <a:ext uri="{FF2B5EF4-FFF2-40B4-BE49-F238E27FC236}">
                <a16:creationId xmlns:a16="http://schemas.microsoft.com/office/drawing/2014/main" id="{E480AA6B-FBD6-02D4-6B79-501411D04B49}"/>
              </a:ext>
            </a:extLst>
          </p:cNvPr>
          <p:cNvSpPr>
            <a:spLocks noChangeShapeType="1"/>
          </p:cNvSpPr>
          <p:nvPr/>
        </p:nvSpPr>
        <p:spPr bwMode="auto">
          <a:xfrm>
            <a:off x="5029199" y="6019799"/>
            <a:ext cx="1869311" cy="2416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sp>
        <p:nvSpPr>
          <p:cNvPr id="57353" name="Text Box 8">
            <a:extLst>
              <a:ext uri="{FF2B5EF4-FFF2-40B4-BE49-F238E27FC236}">
                <a16:creationId xmlns:a16="http://schemas.microsoft.com/office/drawing/2014/main" id="{317F44ED-2933-0DBD-DA9B-14955C2CFDF3}"/>
              </a:ext>
            </a:extLst>
          </p:cNvPr>
          <p:cNvSpPr txBox="1">
            <a:spLocks noChangeArrowheads="1"/>
          </p:cNvSpPr>
          <p:nvPr/>
        </p:nvSpPr>
        <p:spPr bwMode="auto">
          <a:xfrm>
            <a:off x="1115028" y="3271837"/>
            <a:ext cx="3456972" cy="40011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r>
              <a:rPr lang="en-US" altLang="en-US" sz="2000" b="0">
                <a:solidFill>
                  <a:srgbClr val="000000"/>
                </a:solidFill>
              </a:rPr>
              <a:t>Đổi từ </a:t>
            </a:r>
            <a:r>
              <a:rPr lang="en-US" altLang="en-US" sz="2000">
                <a:solidFill>
                  <a:srgbClr val="000000"/>
                </a:solidFill>
                <a:latin typeface="Courier New" panose="02070309020205020404" pitchFamily="49" charset="0"/>
                <a:cs typeface="Courier New" panose="02070309020205020404" pitchFamily="49" charset="0"/>
              </a:rPr>
              <a:t>int</a:t>
            </a:r>
            <a:r>
              <a:rPr lang="en-US" altLang="en-US" sz="2000" b="0">
                <a:solidFill>
                  <a:srgbClr val="000000"/>
                </a:solidFill>
              </a:rPr>
              <a:t> sang </a:t>
            </a:r>
            <a:r>
              <a:rPr lang="en-US" altLang="en-US" sz="2000">
                <a:solidFill>
                  <a:srgbClr val="000000"/>
                </a:solidFill>
                <a:latin typeface="Courier New" panose="02070309020205020404" pitchFamily="49" charset="0"/>
                <a:cs typeface="Courier New" panose="02070309020205020404" pitchFamily="49" charset="0"/>
              </a:rPr>
              <a:t>MyNumber</a:t>
            </a:r>
          </a:p>
        </p:txBody>
      </p:sp>
      <p:sp>
        <p:nvSpPr>
          <p:cNvPr id="57354" name="Line 9">
            <a:extLst>
              <a:ext uri="{FF2B5EF4-FFF2-40B4-BE49-F238E27FC236}">
                <a16:creationId xmlns:a16="http://schemas.microsoft.com/office/drawing/2014/main" id="{07301E52-2993-7E8D-4061-767B90BA5F5F}"/>
              </a:ext>
            </a:extLst>
          </p:cNvPr>
          <p:cNvSpPr>
            <a:spLocks noChangeShapeType="1"/>
          </p:cNvSpPr>
          <p:nvPr/>
        </p:nvSpPr>
        <p:spPr bwMode="auto">
          <a:xfrm flipV="1">
            <a:off x="4572000" y="3541852"/>
            <a:ext cx="1905000" cy="347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Footer Placeholder 3">
            <a:extLst>
              <a:ext uri="{FF2B5EF4-FFF2-40B4-BE49-F238E27FC236}">
                <a16:creationId xmlns:a16="http://schemas.microsoft.com/office/drawing/2014/main" id="{77C1613D-BCE1-ED49-F862-13653A255470}"/>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58370" name="Slide Number Placeholder 4">
            <a:extLst>
              <a:ext uri="{FF2B5EF4-FFF2-40B4-BE49-F238E27FC236}">
                <a16:creationId xmlns:a16="http://schemas.microsoft.com/office/drawing/2014/main" id="{2C604391-926F-5828-1E14-FBDD938EC6FD}"/>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578DCE62-225E-45E5-88BE-DAD54689B595}" type="slidenum">
              <a:rPr lang="en-US" altLang="en-US" sz="1200" b="0">
                <a:solidFill>
                  <a:srgbClr val="000000"/>
                </a:solidFill>
                <a:latin typeface="Arial Black" panose="020B0A04020102020204" pitchFamily="34" charset="0"/>
              </a:rPr>
              <a:pPr fontAlgn="base">
                <a:spcBef>
                  <a:spcPct val="0"/>
                </a:spcBef>
                <a:spcAft>
                  <a:spcPct val="0"/>
                </a:spcAft>
              </a:pPr>
              <a:t>195</a:t>
            </a:fld>
            <a:endParaRPr lang="en-US" altLang="en-US" sz="1200" b="0">
              <a:solidFill>
                <a:srgbClr val="000000"/>
              </a:solidFill>
              <a:latin typeface="Arial Black" panose="020B0A04020102020204" pitchFamily="34" charset="0"/>
            </a:endParaRPr>
          </a:p>
        </p:txBody>
      </p:sp>
      <p:sp>
        <p:nvSpPr>
          <p:cNvPr id="58371" name="Rectangle 2">
            <a:extLst>
              <a:ext uri="{FF2B5EF4-FFF2-40B4-BE49-F238E27FC236}">
                <a16:creationId xmlns:a16="http://schemas.microsoft.com/office/drawing/2014/main" id="{DCB6213A-0E7F-35C6-B3D4-FCF1760A10E9}"/>
              </a:ext>
            </a:extLst>
          </p:cNvPr>
          <p:cNvSpPr>
            <a:spLocks noGrp="1" noChangeArrowheads="1"/>
          </p:cNvSpPr>
          <p:nvPr>
            <p:ph type="title"/>
          </p:nvPr>
        </p:nvSpPr>
        <p:spPr/>
        <p:txBody>
          <a:bodyPr/>
          <a:lstStyle/>
          <a:p>
            <a:pPr eaLnBrk="1" hangingPunct="1"/>
            <a:r>
              <a:rPr lang="en-US" altLang="en-US"/>
              <a:t>Đổi kiểu tự động - constructor</a:t>
            </a:r>
          </a:p>
        </p:txBody>
      </p:sp>
      <p:sp>
        <p:nvSpPr>
          <p:cNvPr id="58372" name="Rectangle 3">
            <a:extLst>
              <a:ext uri="{FF2B5EF4-FFF2-40B4-BE49-F238E27FC236}">
                <a16:creationId xmlns:a16="http://schemas.microsoft.com/office/drawing/2014/main" id="{E2F29DCE-1E4D-8394-A701-4B3312956BFE}"/>
              </a:ext>
            </a:extLst>
          </p:cNvPr>
          <p:cNvSpPr>
            <a:spLocks noGrp="1" noChangeArrowheads="1"/>
          </p:cNvSpPr>
          <p:nvPr>
            <p:ph type="body" idx="1"/>
          </p:nvPr>
        </p:nvSpPr>
        <p:spPr>
          <a:xfrm>
            <a:off x="685800" y="1541363"/>
            <a:ext cx="10896600" cy="1295400"/>
          </a:xfrm>
        </p:spPr>
        <p:txBody>
          <a:bodyPr/>
          <a:lstStyle/>
          <a:p>
            <a:pPr algn="just" eaLnBrk="1" hangingPunct="1"/>
            <a:r>
              <a:rPr lang="en-US" altLang="en-US" sz="2400"/>
              <a:t>Cách 1: định nghĩa một constructor lấy một tham số duy nhất (giá trị hoặc tham chiếu) thuộc một kiểu nào đó, constructor đó sẽ được ngầm gọi khi cần đổi kiểu.</a:t>
            </a:r>
            <a:endParaRPr lang="en-US" altLang="en-US" sz="2400" b="1">
              <a:latin typeface="Courier New" panose="02070309020205020404" pitchFamily="49" charset="0"/>
              <a:cs typeface="Courier New" panose="02070309020205020404" pitchFamily="49" charset="0"/>
            </a:endParaRPr>
          </a:p>
        </p:txBody>
      </p:sp>
      <p:sp>
        <p:nvSpPr>
          <p:cNvPr id="58373" name="Text Box 4">
            <a:extLst>
              <a:ext uri="{FF2B5EF4-FFF2-40B4-BE49-F238E27FC236}">
                <a16:creationId xmlns:a16="http://schemas.microsoft.com/office/drawing/2014/main" id="{6E9991AA-A6D2-F43A-6302-6C6CA8D62945}"/>
              </a:ext>
            </a:extLst>
          </p:cNvPr>
          <p:cNvSpPr txBox="1">
            <a:spLocks noChangeArrowheads="1"/>
          </p:cNvSpPr>
          <p:nvPr/>
        </p:nvSpPr>
        <p:spPr bwMode="auto">
          <a:xfrm>
            <a:off x="985296" y="2767280"/>
            <a:ext cx="4964092" cy="1323439"/>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class MyNumber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public:</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MyNumber(</a:t>
            </a:r>
            <a:r>
              <a:rPr lang="en-US" altLang="en-US" sz="2000">
                <a:solidFill>
                  <a:srgbClr val="000000"/>
                </a:solidFill>
                <a:latin typeface="Courier New" panose="02070309020205020404" pitchFamily="49" charset="0"/>
                <a:cs typeface="Courier New" panose="02070309020205020404" pitchFamily="49" charset="0"/>
              </a:rPr>
              <a:t>int</a:t>
            </a:r>
            <a:r>
              <a:rPr lang="en-US" altLang="en-US" sz="2000" b="0">
                <a:solidFill>
                  <a:srgbClr val="000000"/>
                </a:solidFill>
                <a:latin typeface="Courier New" panose="02070309020205020404" pitchFamily="49" charset="0"/>
                <a:cs typeface="Courier New" panose="02070309020205020404" pitchFamily="49" charset="0"/>
              </a:rPr>
              <a:t> value = 0);</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a:t>
            </a:r>
          </a:p>
        </p:txBody>
      </p:sp>
      <p:sp>
        <p:nvSpPr>
          <p:cNvPr id="58374" name="Text Box 9">
            <a:extLst>
              <a:ext uri="{FF2B5EF4-FFF2-40B4-BE49-F238E27FC236}">
                <a16:creationId xmlns:a16="http://schemas.microsoft.com/office/drawing/2014/main" id="{90E10AB6-084B-AB19-6CBD-71AA9765DDFB}"/>
              </a:ext>
            </a:extLst>
          </p:cNvPr>
          <p:cNvSpPr txBox="1">
            <a:spLocks noChangeArrowheads="1"/>
          </p:cNvSpPr>
          <p:nvPr/>
        </p:nvSpPr>
        <p:spPr bwMode="auto">
          <a:xfrm>
            <a:off x="6832680" y="2767280"/>
            <a:ext cx="3866427" cy="1015663"/>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void foo(</a:t>
            </a:r>
            <a:r>
              <a:rPr lang="en-US" altLang="en-US" sz="2000">
                <a:solidFill>
                  <a:srgbClr val="000000"/>
                </a:solidFill>
                <a:latin typeface="Courier New" panose="02070309020205020404" pitchFamily="49" charset="0"/>
                <a:cs typeface="Courier New" panose="02070309020205020404" pitchFamily="49" charset="0"/>
              </a:rPr>
              <a:t>MyNumber</a:t>
            </a:r>
            <a:r>
              <a:rPr lang="en-US" altLang="en-US" sz="2000" b="0">
                <a:solidFill>
                  <a:srgbClr val="000000"/>
                </a:solidFill>
                <a:latin typeface="Courier New" panose="02070309020205020404" pitchFamily="49" charset="0"/>
                <a:cs typeface="Courier New" panose="02070309020205020404" pitchFamily="49" charset="0"/>
              </a:rPr>
              <a:t> num)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a:t>
            </a:r>
          </a:p>
        </p:txBody>
      </p:sp>
      <p:sp>
        <p:nvSpPr>
          <p:cNvPr id="58375" name="Text Box 10">
            <a:extLst>
              <a:ext uri="{FF2B5EF4-FFF2-40B4-BE49-F238E27FC236}">
                <a16:creationId xmlns:a16="http://schemas.microsoft.com/office/drawing/2014/main" id="{F75DCC61-6B03-CC2F-6C2D-F575BBE39AC7}"/>
              </a:ext>
            </a:extLst>
          </p:cNvPr>
          <p:cNvSpPr txBox="1">
            <a:spLocks noChangeArrowheads="1"/>
          </p:cNvSpPr>
          <p:nvPr/>
        </p:nvSpPr>
        <p:spPr bwMode="auto">
          <a:xfrm>
            <a:off x="2276837" y="4502517"/>
            <a:ext cx="7345102" cy="1323439"/>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int x = 5;</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foo(</a:t>
            </a:r>
            <a:r>
              <a:rPr lang="en-US" altLang="en-US" sz="2000">
                <a:solidFill>
                  <a:srgbClr val="000000"/>
                </a:solidFill>
                <a:latin typeface="Courier New" panose="02070309020205020404" pitchFamily="49" charset="0"/>
                <a:cs typeface="Courier New" panose="02070309020205020404" pitchFamily="49" charset="0"/>
              </a:rPr>
              <a:t>x</a:t>
            </a:r>
            <a:r>
              <a:rPr lang="en-US" altLang="en-US" sz="2000" b="0">
                <a:solidFill>
                  <a:srgbClr val="000000"/>
                </a:solidFill>
                <a:latin typeface="Courier New" panose="02070309020205020404" pitchFamily="49" charset="0"/>
                <a:cs typeface="Courier New" panose="02070309020205020404" pitchFamily="49" charset="0"/>
              </a:rPr>
              <a:t>); // Automatically converts the argument</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Footer Placeholder 3">
            <a:extLst>
              <a:ext uri="{FF2B5EF4-FFF2-40B4-BE49-F238E27FC236}">
                <a16:creationId xmlns:a16="http://schemas.microsoft.com/office/drawing/2014/main" id="{EC9CF8FB-8431-30ED-8EF4-24DB3BE83F54}"/>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59394" name="Slide Number Placeholder 4">
            <a:extLst>
              <a:ext uri="{FF2B5EF4-FFF2-40B4-BE49-F238E27FC236}">
                <a16:creationId xmlns:a16="http://schemas.microsoft.com/office/drawing/2014/main" id="{F0415B02-66BE-3A13-C850-31627A720EE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DDE260E8-4019-4149-9DEC-BFC9A8D0FAA7}" type="slidenum">
              <a:rPr lang="en-US" altLang="en-US" sz="1200" b="0">
                <a:solidFill>
                  <a:srgbClr val="000000"/>
                </a:solidFill>
                <a:latin typeface="Arial Black" panose="020B0A04020102020204" pitchFamily="34" charset="0"/>
              </a:rPr>
              <a:pPr fontAlgn="base">
                <a:spcBef>
                  <a:spcPct val="0"/>
                </a:spcBef>
                <a:spcAft>
                  <a:spcPct val="0"/>
                </a:spcAft>
              </a:pPr>
              <a:t>196</a:t>
            </a:fld>
            <a:endParaRPr lang="en-US" altLang="en-US" sz="1200" b="0">
              <a:solidFill>
                <a:srgbClr val="000000"/>
              </a:solidFill>
              <a:latin typeface="Arial Black" panose="020B0A04020102020204" pitchFamily="34" charset="0"/>
            </a:endParaRPr>
          </a:p>
        </p:txBody>
      </p:sp>
      <p:sp>
        <p:nvSpPr>
          <p:cNvPr id="59395" name="Rectangle 2">
            <a:extLst>
              <a:ext uri="{FF2B5EF4-FFF2-40B4-BE49-F238E27FC236}">
                <a16:creationId xmlns:a16="http://schemas.microsoft.com/office/drawing/2014/main" id="{415164DC-BAD5-76FD-8910-B093EB9971F7}"/>
              </a:ext>
            </a:extLst>
          </p:cNvPr>
          <p:cNvSpPr>
            <a:spLocks noGrp="1" noChangeArrowheads="1"/>
          </p:cNvSpPr>
          <p:nvPr>
            <p:ph type="title"/>
          </p:nvPr>
        </p:nvSpPr>
        <p:spPr/>
        <p:txBody>
          <a:bodyPr/>
          <a:lstStyle/>
          <a:p>
            <a:pPr eaLnBrk="1" hangingPunct="1"/>
            <a:r>
              <a:rPr lang="en-US" altLang="en-US"/>
              <a:t>Đổi kiểu tự động - constructor</a:t>
            </a:r>
          </a:p>
        </p:txBody>
      </p:sp>
      <p:sp>
        <p:nvSpPr>
          <p:cNvPr id="59396" name="Text Box 4">
            <a:extLst>
              <a:ext uri="{FF2B5EF4-FFF2-40B4-BE49-F238E27FC236}">
                <a16:creationId xmlns:a16="http://schemas.microsoft.com/office/drawing/2014/main" id="{DAFA2EF1-356E-96B9-4DA0-18CED651AF88}"/>
              </a:ext>
            </a:extLst>
          </p:cNvPr>
          <p:cNvSpPr txBox="1">
            <a:spLocks noChangeArrowheads="1"/>
          </p:cNvSpPr>
          <p:nvPr/>
        </p:nvSpPr>
        <p:spPr bwMode="auto">
          <a:xfrm>
            <a:off x="1563546" y="5135940"/>
            <a:ext cx="9064907" cy="1569660"/>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int x = 5;</a:t>
            </a:r>
          </a:p>
          <a:p>
            <a:pPr fontAlgn="base">
              <a:spcBef>
                <a:spcPct val="0"/>
              </a:spcBef>
              <a:spcAft>
                <a:spcPct val="0"/>
              </a:spcAft>
            </a:pPr>
            <a:endParaRPr lang="en-US" altLang="en-US" sz="2400" b="0">
              <a:solidFill>
                <a:srgbClr val="000000"/>
              </a:solidFill>
              <a:latin typeface="Courier New" panose="02070309020205020404" pitchFamily="49" charset="0"/>
              <a:cs typeface="Courier New" panose="02070309020205020404" pitchFamily="49" charset="0"/>
            </a:endParaRP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Foo(x); // This will generate an error</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Foo(</a:t>
            </a:r>
            <a:r>
              <a:rPr lang="en-US" altLang="en-US" sz="2400">
                <a:solidFill>
                  <a:srgbClr val="00007D"/>
                </a:solidFill>
                <a:latin typeface="Courier New" panose="02070309020205020404" pitchFamily="49" charset="0"/>
                <a:cs typeface="Courier New" panose="02070309020205020404" pitchFamily="49" charset="0"/>
              </a:rPr>
              <a:t>MyNumber(x</a:t>
            </a:r>
            <a:r>
              <a:rPr lang="en-US" altLang="en-US" sz="2400">
                <a:solidFill>
                  <a:srgbClr val="000000"/>
                </a:solidFill>
                <a:latin typeface="Courier New" panose="02070309020205020404" pitchFamily="49" charset="0"/>
                <a:cs typeface="Courier New" panose="02070309020205020404" pitchFamily="49" charset="0"/>
              </a:rPr>
              <a:t>)</a:t>
            </a:r>
            <a:r>
              <a:rPr lang="en-US" altLang="en-US" sz="2400" b="0">
                <a:solidFill>
                  <a:srgbClr val="000000"/>
                </a:solidFill>
                <a:latin typeface="Courier New" panose="02070309020205020404" pitchFamily="49" charset="0"/>
                <a:cs typeface="Courier New" panose="02070309020205020404" pitchFamily="49" charset="0"/>
              </a:rPr>
              <a:t>); // Explicit conversion - ok</a:t>
            </a:r>
          </a:p>
        </p:txBody>
      </p:sp>
      <p:sp>
        <p:nvSpPr>
          <p:cNvPr id="59397" name="Rectangle 5">
            <a:extLst>
              <a:ext uri="{FF2B5EF4-FFF2-40B4-BE49-F238E27FC236}">
                <a16:creationId xmlns:a16="http://schemas.microsoft.com/office/drawing/2014/main" id="{EC73A3A9-29D1-5247-00F3-8E1139D77C20}"/>
              </a:ext>
            </a:extLst>
          </p:cNvPr>
          <p:cNvSpPr>
            <a:spLocks noChangeArrowheads="1"/>
          </p:cNvSpPr>
          <p:nvPr/>
        </p:nvSpPr>
        <p:spPr bwMode="auto">
          <a:xfrm>
            <a:off x="170726" y="1638300"/>
            <a:ext cx="11411674"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algn="just" fontAlgn="base">
              <a:spcAft>
                <a:spcPct val="0"/>
              </a:spcAft>
              <a:buClr>
                <a:srgbClr val="9999CC"/>
              </a:buClr>
            </a:pPr>
            <a:r>
              <a:rPr lang="en-US" altLang="en-US">
                <a:solidFill>
                  <a:srgbClr val="000000"/>
                </a:solidFill>
              </a:rPr>
              <a:t>Nếu ta muốn ngăn chặn đổi kiểu tự động kiểu này, ta có thể dùng từ khoá </a:t>
            </a:r>
            <a:r>
              <a:rPr lang="en-US" altLang="en-US" b="1">
                <a:solidFill>
                  <a:srgbClr val="000000"/>
                </a:solidFill>
                <a:latin typeface="Courier New" panose="02070309020205020404" pitchFamily="49" charset="0"/>
                <a:cs typeface="Courier New" panose="02070309020205020404" pitchFamily="49" charset="0"/>
              </a:rPr>
              <a:t>explicit</a:t>
            </a:r>
            <a:r>
              <a:rPr lang="en-US" altLang="en-US">
                <a:solidFill>
                  <a:srgbClr val="000000"/>
                </a:solidFill>
              </a:rPr>
              <a:t> khi khai báo constructor</a:t>
            </a:r>
          </a:p>
          <a:p>
            <a:pPr lvl="1" algn="just" fontAlgn="base">
              <a:spcAft>
                <a:spcPct val="0"/>
              </a:spcAft>
              <a:buClr>
                <a:srgbClr val="9999CC"/>
              </a:buClr>
            </a:pPr>
            <a:endParaRPr lang="en-US" altLang="en-US">
              <a:solidFill>
                <a:srgbClr val="000000"/>
              </a:solidFill>
            </a:endParaRPr>
          </a:p>
          <a:p>
            <a:pPr lvl="1" algn="just" fontAlgn="base">
              <a:spcAft>
                <a:spcPct val="0"/>
              </a:spcAft>
              <a:buClr>
                <a:srgbClr val="9999CC"/>
              </a:buClr>
            </a:pPr>
            <a:endParaRPr lang="en-US" altLang="en-US">
              <a:solidFill>
                <a:srgbClr val="000000"/>
              </a:solidFill>
            </a:endParaRPr>
          </a:p>
          <a:p>
            <a:pPr lvl="1" algn="just" fontAlgn="base">
              <a:spcAft>
                <a:spcPct val="0"/>
              </a:spcAft>
              <a:buClr>
                <a:srgbClr val="9999CC"/>
              </a:buClr>
            </a:pPr>
            <a:endParaRPr lang="en-US" altLang="en-US">
              <a:solidFill>
                <a:srgbClr val="000000"/>
              </a:solidFill>
            </a:endParaRPr>
          </a:p>
          <a:p>
            <a:pPr lvl="1" algn="just" fontAlgn="base">
              <a:spcAft>
                <a:spcPct val="0"/>
              </a:spcAft>
              <a:buClr>
                <a:srgbClr val="9999CC"/>
              </a:buClr>
            </a:pPr>
            <a:r>
              <a:rPr lang="en-US" altLang="en-US">
                <a:solidFill>
                  <a:srgbClr val="000000"/>
                </a:solidFill>
              </a:rPr>
              <a:t>Kết quả là việc đổi kiểu chỉ xảy ra khi được gọi một cách tường minh</a:t>
            </a:r>
          </a:p>
        </p:txBody>
      </p:sp>
      <p:sp>
        <p:nvSpPr>
          <p:cNvPr id="59398" name="Text Box 7">
            <a:extLst>
              <a:ext uri="{FF2B5EF4-FFF2-40B4-BE49-F238E27FC236}">
                <a16:creationId xmlns:a16="http://schemas.microsoft.com/office/drawing/2014/main" id="{F9003BD8-98CA-0784-1754-762498C0D613}"/>
              </a:ext>
            </a:extLst>
          </p:cNvPr>
          <p:cNvSpPr txBox="1">
            <a:spLocks noChangeArrowheads="1"/>
          </p:cNvSpPr>
          <p:nvPr/>
        </p:nvSpPr>
        <p:spPr bwMode="auto">
          <a:xfrm>
            <a:off x="1502780" y="2514600"/>
            <a:ext cx="7412620" cy="1569660"/>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class MyNumber {</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   public:</a:t>
            </a:r>
          </a:p>
          <a:p>
            <a:pPr fontAlgn="base">
              <a:spcBef>
                <a:spcPct val="0"/>
              </a:spcBef>
              <a:spcAft>
                <a:spcPct val="0"/>
              </a:spcAft>
            </a:pPr>
            <a:r>
              <a:rPr lang="en-US" altLang="en-US" sz="2400">
                <a:solidFill>
                  <a:srgbClr val="000000"/>
                </a:solidFill>
                <a:latin typeface="Courier New" panose="02070309020205020404" pitchFamily="49" charset="0"/>
                <a:cs typeface="Courier New" panose="02070309020205020404" pitchFamily="49" charset="0"/>
              </a:rPr>
              <a:t>      </a:t>
            </a:r>
            <a:r>
              <a:rPr lang="en-US" altLang="en-US" sz="2400">
                <a:solidFill>
                  <a:srgbClr val="00007D"/>
                </a:solidFill>
                <a:latin typeface="Courier New" panose="02070309020205020404" pitchFamily="49" charset="0"/>
                <a:cs typeface="Courier New" panose="02070309020205020404" pitchFamily="49" charset="0"/>
              </a:rPr>
              <a:t>explicit</a:t>
            </a:r>
            <a:r>
              <a:rPr lang="en-US" altLang="en-US" sz="2400" b="0">
                <a:solidFill>
                  <a:srgbClr val="00007D"/>
                </a:solidFill>
                <a:latin typeface="Courier New" panose="02070309020205020404" pitchFamily="49" charset="0"/>
                <a:cs typeface="Courier New" panose="02070309020205020404" pitchFamily="49" charset="0"/>
              </a:rPr>
              <a:t> </a:t>
            </a:r>
            <a:r>
              <a:rPr lang="en-US" altLang="en-US" sz="2400" b="0">
                <a:solidFill>
                  <a:srgbClr val="000000"/>
                </a:solidFill>
                <a:latin typeface="Courier New" panose="02070309020205020404" pitchFamily="49" charset="0"/>
                <a:cs typeface="Courier New" panose="02070309020205020404" pitchFamily="49" charset="0"/>
              </a:rPr>
              <a:t>MyNumber(int value = 0);</a:t>
            </a:r>
          </a:p>
          <a:p>
            <a:pPr fontAlgn="base">
              <a:spcBef>
                <a:spcPct val="0"/>
              </a:spcBef>
              <a:spcAft>
                <a:spcPct val="0"/>
              </a:spcAft>
            </a:pPr>
            <a:r>
              <a:rPr lang="en-US" altLang="en-US" sz="2400" b="0">
                <a:solidFill>
                  <a:srgbClr val="000000"/>
                </a:solidFill>
                <a:latin typeface="Courier New" panose="02070309020205020404" pitchFamily="49" charset="0"/>
                <a:cs typeface="Courier New" panose="02070309020205020404" pitchFamily="49" charset="0"/>
              </a:rPr>
              <a:t>   ...</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Footer Placeholder 3">
            <a:extLst>
              <a:ext uri="{FF2B5EF4-FFF2-40B4-BE49-F238E27FC236}">
                <a16:creationId xmlns:a16="http://schemas.microsoft.com/office/drawing/2014/main" id="{F231E52D-5D1D-844C-F8BB-0A0E45B67971}"/>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60418" name="Slide Number Placeholder 4">
            <a:extLst>
              <a:ext uri="{FF2B5EF4-FFF2-40B4-BE49-F238E27FC236}">
                <a16:creationId xmlns:a16="http://schemas.microsoft.com/office/drawing/2014/main" id="{5BD8DE65-E706-6508-D57E-7FFBEECB979C}"/>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CC442FFF-4FB6-49A8-A4E6-ECFCEE91BF4E}" type="slidenum">
              <a:rPr lang="en-US" altLang="en-US" sz="1200" b="0">
                <a:solidFill>
                  <a:srgbClr val="000000"/>
                </a:solidFill>
                <a:latin typeface="Arial Black" panose="020B0A04020102020204" pitchFamily="34" charset="0"/>
              </a:rPr>
              <a:pPr fontAlgn="base">
                <a:spcBef>
                  <a:spcPct val="0"/>
                </a:spcBef>
                <a:spcAft>
                  <a:spcPct val="0"/>
                </a:spcAft>
              </a:pPr>
              <a:t>197</a:t>
            </a:fld>
            <a:endParaRPr lang="en-US" altLang="en-US" sz="1200" b="0">
              <a:solidFill>
                <a:srgbClr val="000000"/>
              </a:solidFill>
              <a:latin typeface="Arial Black" panose="020B0A04020102020204" pitchFamily="34" charset="0"/>
            </a:endParaRPr>
          </a:p>
        </p:txBody>
      </p:sp>
      <p:sp>
        <p:nvSpPr>
          <p:cNvPr id="60419" name="Rectangle 2">
            <a:extLst>
              <a:ext uri="{FF2B5EF4-FFF2-40B4-BE49-F238E27FC236}">
                <a16:creationId xmlns:a16="http://schemas.microsoft.com/office/drawing/2014/main" id="{2475D17A-61A8-6E2B-8B16-11395EA14BD7}"/>
              </a:ext>
            </a:extLst>
          </p:cNvPr>
          <p:cNvSpPr>
            <a:spLocks noGrp="1" noChangeArrowheads="1"/>
          </p:cNvSpPr>
          <p:nvPr>
            <p:ph type="title"/>
          </p:nvPr>
        </p:nvSpPr>
        <p:spPr/>
        <p:txBody>
          <a:bodyPr/>
          <a:lstStyle/>
          <a:p>
            <a:pPr eaLnBrk="1" hangingPunct="1"/>
            <a:r>
              <a:rPr lang="en-US" altLang="en-US"/>
              <a:t>Đổi kiểu tự động – toán tử</a:t>
            </a:r>
          </a:p>
        </p:txBody>
      </p:sp>
      <p:sp>
        <p:nvSpPr>
          <p:cNvPr id="60420" name="Rectangle 3">
            <a:extLst>
              <a:ext uri="{FF2B5EF4-FFF2-40B4-BE49-F238E27FC236}">
                <a16:creationId xmlns:a16="http://schemas.microsoft.com/office/drawing/2014/main" id="{2E1B7DE9-B1C0-E285-CDAF-F6468D37113B}"/>
              </a:ext>
            </a:extLst>
          </p:cNvPr>
          <p:cNvSpPr>
            <a:spLocks noGrp="1" noChangeArrowheads="1"/>
          </p:cNvSpPr>
          <p:nvPr>
            <p:ph type="body" idx="1"/>
          </p:nvPr>
        </p:nvSpPr>
        <p:spPr/>
        <p:txBody>
          <a:bodyPr/>
          <a:lstStyle/>
          <a:p>
            <a:pPr eaLnBrk="1" hangingPunct="1"/>
            <a:r>
              <a:rPr lang="en-US" altLang="en-US" sz="2800"/>
              <a:t>Cách 2: định nghĩa phép đổi kiểu sử dụng một toán tử đặc biệt</a:t>
            </a:r>
          </a:p>
          <a:p>
            <a:pPr lvl="1" eaLnBrk="1" hangingPunct="1"/>
            <a:r>
              <a:rPr lang="en-US" altLang="en-US"/>
              <a:t>Tạo một toán tử là thành viên của lớp cần đổi, toán tử này sẽ chuyển đối tượng của lớp này sang kiểu mong muốn</a:t>
            </a:r>
          </a:p>
          <a:p>
            <a:pPr lvl="1" eaLnBrk="1" hangingPunct="1"/>
            <a:r>
              <a:rPr lang="en-US" altLang="en-US"/>
              <a:t>Toán tử này hơi đặc biệt: không có kiểu trả về</a:t>
            </a:r>
          </a:p>
          <a:p>
            <a:pPr lvl="2" eaLnBrk="1" hangingPunct="1"/>
            <a:r>
              <a:rPr lang="en-US" altLang="en-US" sz="2800"/>
              <a:t>Thực ra, tên của toán tử chính là kiểu trả về</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Footer Placeholder 3">
            <a:extLst>
              <a:ext uri="{FF2B5EF4-FFF2-40B4-BE49-F238E27FC236}">
                <a16:creationId xmlns:a16="http://schemas.microsoft.com/office/drawing/2014/main" id="{1197736A-E9C8-BC2B-88FC-4ECC1CB2E3B8}"/>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61442" name="Slide Number Placeholder 4">
            <a:extLst>
              <a:ext uri="{FF2B5EF4-FFF2-40B4-BE49-F238E27FC236}">
                <a16:creationId xmlns:a16="http://schemas.microsoft.com/office/drawing/2014/main" id="{7C5702A4-90EC-883E-29A5-FCBE7D8E39E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B267088B-4CEB-4807-AECC-26D6B8BE47C8}" type="slidenum">
              <a:rPr lang="en-US" altLang="en-US" sz="1200" b="0">
                <a:solidFill>
                  <a:srgbClr val="000000"/>
                </a:solidFill>
                <a:latin typeface="Arial Black" panose="020B0A04020102020204" pitchFamily="34" charset="0"/>
              </a:rPr>
              <a:pPr fontAlgn="base">
                <a:spcBef>
                  <a:spcPct val="0"/>
                </a:spcBef>
                <a:spcAft>
                  <a:spcPct val="0"/>
                </a:spcAft>
              </a:pPr>
              <a:t>198</a:t>
            </a:fld>
            <a:endParaRPr lang="en-US" altLang="en-US" sz="1200" b="0">
              <a:solidFill>
                <a:srgbClr val="000000"/>
              </a:solidFill>
              <a:latin typeface="Arial Black" panose="020B0A04020102020204" pitchFamily="34" charset="0"/>
            </a:endParaRPr>
          </a:p>
        </p:txBody>
      </p:sp>
      <p:sp>
        <p:nvSpPr>
          <p:cNvPr id="61443" name="Rectangle 2">
            <a:extLst>
              <a:ext uri="{FF2B5EF4-FFF2-40B4-BE49-F238E27FC236}">
                <a16:creationId xmlns:a16="http://schemas.microsoft.com/office/drawing/2014/main" id="{8231B047-0B7F-8B7C-0D21-85ED2A794796}"/>
              </a:ext>
            </a:extLst>
          </p:cNvPr>
          <p:cNvSpPr>
            <a:spLocks noGrp="1" noChangeArrowheads="1"/>
          </p:cNvSpPr>
          <p:nvPr>
            <p:ph type="title"/>
          </p:nvPr>
        </p:nvSpPr>
        <p:spPr/>
        <p:txBody>
          <a:bodyPr/>
          <a:lstStyle/>
          <a:p>
            <a:pPr eaLnBrk="1" hangingPunct="1"/>
            <a:r>
              <a:rPr lang="en-US" altLang="en-US"/>
              <a:t>Đổi kiểu tự động – toán tử</a:t>
            </a:r>
          </a:p>
        </p:txBody>
      </p:sp>
      <p:sp>
        <p:nvSpPr>
          <p:cNvPr id="61444" name="Rectangle 3">
            <a:extLst>
              <a:ext uri="{FF2B5EF4-FFF2-40B4-BE49-F238E27FC236}">
                <a16:creationId xmlns:a16="http://schemas.microsoft.com/office/drawing/2014/main" id="{729C65E1-120C-3F06-D317-5596A972FACD}"/>
              </a:ext>
            </a:extLst>
          </p:cNvPr>
          <p:cNvSpPr>
            <a:spLocks noGrp="1" noChangeArrowheads="1"/>
          </p:cNvSpPr>
          <p:nvPr>
            <p:ph type="body" idx="1"/>
          </p:nvPr>
        </p:nvSpPr>
        <p:spPr>
          <a:xfrm>
            <a:off x="685800" y="1452074"/>
            <a:ext cx="10820400" cy="1295400"/>
          </a:xfrm>
        </p:spPr>
        <p:txBody>
          <a:bodyPr/>
          <a:lstStyle/>
          <a:p>
            <a:pPr eaLnBrk="1" hangingPunct="1"/>
            <a:r>
              <a:rPr lang="en-US" altLang="en-US" sz="2400"/>
              <a:t>Giả sử cần một phép chuyển đổi tự động từ kiểu MyOtherNumber sang kiểu </a:t>
            </a:r>
            <a:r>
              <a:rPr lang="en-US" altLang="en-US" sz="2400" b="1">
                <a:latin typeface="Courier New" panose="02070309020205020404" pitchFamily="49" charset="0"/>
                <a:cs typeface="Courier New" panose="02070309020205020404" pitchFamily="49" charset="0"/>
              </a:rPr>
              <a:t>MyNumber</a:t>
            </a:r>
            <a:endParaRPr lang="en-US" altLang="en-US" sz="2400"/>
          </a:p>
          <a:p>
            <a:pPr lvl="1" eaLnBrk="1" hangingPunct="1"/>
            <a:r>
              <a:rPr lang="en-US" altLang="en-US" sz="2400"/>
              <a:t>khai báo một toán tử có tên </a:t>
            </a:r>
            <a:r>
              <a:rPr lang="en-US" altLang="en-US" sz="2400" b="1">
                <a:latin typeface="Courier New" panose="02070309020205020404" pitchFamily="49" charset="0"/>
                <a:cs typeface="Courier New" panose="02070309020205020404" pitchFamily="49" charset="0"/>
              </a:rPr>
              <a:t>MyNumber</a:t>
            </a:r>
            <a:r>
              <a:rPr lang="en-US" altLang="en-US" sz="2400"/>
              <a:t> :</a:t>
            </a:r>
          </a:p>
        </p:txBody>
      </p:sp>
      <p:sp>
        <p:nvSpPr>
          <p:cNvPr id="61445" name="Text Box 4">
            <a:extLst>
              <a:ext uri="{FF2B5EF4-FFF2-40B4-BE49-F238E27FC236}">
                <a16:creationId xmlns:a16="http://schemas.microsoft.com/office/drawing/2014/main" id="{6CF98E78-C993-E44D-8369-40FC755B9B40}"/>
              </a:ext>
            </a:extLst>
          </p:cNvPr>
          <p:cNvSpPr txBox="1">
            <a:spLocks noChangeArrowheads="1"/>
          </p:cNvSpPr>
          <p:nvPr/>
        </p:nvSpPr>
        <p:spPr bwMode="auto">
          <a:xfrm>
            <a:off x="1667077" y="2817704"/>
            <a:ext cx="5138837" cy="1631216"/>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class MyOtherNumber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public:</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MyOtherNumber(…);</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7D"/>
                </a:solidFill>
                <a:latin typeface="Courier New" panose="02070309020205020404" pitchFamily="49" charset="0"/>
                <a:cs typeface="Courier New" panose="02070309020205020404" pitchFamily="49" charset="0"/>
              </a:rPr>
              <a:t>operator MyNumber() const</a:t>
            </a:r>
            <a:r>
              <a:rPr lang="en-US" altLang="en-US" sz="2000" b="0">
                <a:solidFill>
                  <a:srgbClr val="00007D"/>
                </a:solidFill>
                <a:latin typeface="Courier New" panose="02070309020205020404" pitchFamily="49" charset="0"/>
                <a:cs typeface="Courier New" panose="02070309020205020404" pitchFamily="49" charset="0"/>
              </a:rPr>
              <a:t>;</a:t>
            </a:r>
          </a:p>
        </p:txBody>
      </p:sp>
      <p:sp>
        <p:nvSpPr>
          <p:cNvPr id="61446" name="Rectangle 5">
            <a:extLst>
              <a:ext uri="{FF2B5EF4-FFF2-40B4-BE49-F238E27FC236}">
                <a16:creationId xmlns:a16="http://schemas.microsoft.com/office/drawing/2014/main" id="{8111562D-8E49-B69C-8A78-AD78CABE47B9}"/>
              </a:ext>
            </a:extLst>
          </p:cNvPr>
          <p:cNvSpPr>
            <a:spLocks noChangeArrowheads="1"/>
          </p:cNvSpPr>
          <p:nvPr/>
        </p:nvSpPr>
        <p:spPr bwMode="auto">
          <a:xfrm>
            <a:off x="762000" y="4519150"/>
            <a:ext cx="1058119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algn="just" fontAlgn="base">
              <a:spcAft>
                <a:spcPct val="0"/>
              </a:spcAft>
              <a:buClr>
                <a:srgbClr val="9999CC"/>
              </a:buClr>
            </a:pPr>
            <a:r>
              <a:rPr lang="en-US" altLang="en-US" sz="2400">
                <a:solidFill>
                  <a:srgbClr val="000000"/>
                </a:solidFill>
              </a:rPr>
              <a:t>Thân toán tử chỉ cần tạo và trả về một thể hiện của lớp đích</a:t>
            </a:r>
          </a:p>
          <a:p>
            <a:pPr lvl="2" algn="just" fontAlgn="base">
              <a:spcAft>
                <a:spcPct val="0"/>
              </a:spcAft>
              <a:buClr>
                <a:srgbClr val="00007D"/>
              </a:buClr>
            </a:pPr>
            <a:r>
              <a:rPr lang="en-US" altLang="en-US">
                <a:solidFill>
                  <a:srgbClr val="000000"/>
                </a:solidFill>
              </a:rPr>
              <a:t>Nên là hàm inline</a:t>
            </a:r>
          </a:p>
        </p:txBody>
      </p:sp>
      <p:sp>
        <p:nvSpPr>
          <p:cNvPr id="61447" name="Text Box 6">
            <a:extLst>
              <a:ext uri="{FF2B5EF4-FFF2-40B4-BE49-F238E27FC236}">
                <a16:creationId xmlns:a16="http://schemas.microsoft.com/office/drawing/2014/main" id="{9C621A07-398C-9565-4BC2-CB9B776735CB}"/>
              </a:ext>
            </a:extLst>
          </p:cNvPr>
          <p:cNvSpPr txBox="1">
            <a:spLocks noChangeArrowheads="1"/>
          </p:cNvSpPr>
          <p:nvPr/>
        </p:nvSpPr>
        <p:spPr bwMode="auto">
          <a:xfrm>
            <a:off x="1667077" y="5477719"/>
            <a:ext cx="7789439" cy="400110"/>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r>
              <a:rPr lang="en-US" altLang="en-US" sz="2000" b="0">
                <a:solidFill>
                  <a:srgbClr val="000000"/>
                </a:solidFill>
                <a:latin typeface="Courier New" panose="02070309020205020404" pitchFamily="49" charset="0"/>
                <a:cs typeface="Courier New" panose="02070309020205020404" pitchFamily="49" charset="0"/>
              </a:rPr>
              <a:t>operator MyNumber() const { return MyNumber(…); }</a:t>
            </a:r>
          </a:p>
        </p:txBody>
      </p:sp>
      <p:grpSp>
        <p:nvGrpSpPr>
          <p:cNvPr id="126989" name="Group 13">
            <a:extLst>
              <a:ext uri="{FF2B5EF4-FFF2-40B4-BE49-F238E27FC236}">
                <a16:creationId xmlns:a16="http://schemas.microsoft.com/office/drawing/2014/main" id="{79AC4B23-138F-C539-2B80-F7FEA9968CF6}"/>
              </a:ext>
            </a:extLst>
          </p:cNvPr>
          <p:cNvGrpSpPr>
            <a:grpSpLocks/>
          </p:cNvGrpSpPr>
          <p:nvPr/>
        </p:nvGrpSpPr>
        <p:grpSpPr bwMode="auto">
          <a:xfrm>
            <a:off x="5561796" y="5816598"/>
            <a:ext cx="5286553" cy="863601"/>
            <a:chOff x="3848" y="3360"/>
            <a:chExt cx="1432" cy="544"/>
          </a:xfrm>
        </p:grpSpPr>
        <p:sp>
          <p:nvSpPr>
            <p:cNvPr id="61449" name="Text Box 8">
              <a:extLst>
                <a:ext uri="{FF2B5EF4-FFF2-40B4-BE49-F238E27FC236}">
                  <a16:creationId xmlns:a16="http://schemas.microsoft.com/office/drawing/2014/main" id="{CCED7802-B15E-FB9F-55A5-76A3EDFBECE8}"/>
                </a:ext>
              </a:extLst>
            </p:cNvPr>
            <p:cNvSpPr txBox="1">
              <a:spLocks noChangeArrowheads="1"/>
            </p:cNvSpPr>
            <p:nvPr/>
          </p:nvSpPr>
          <p:spPr bwMode="auto">
            <a:xfrm>
              <a:off x="3848" y="3652"/>
              <a:ext cx="1432" cy="25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ctr" fontAlgn="base">
                <a:spcBef>
                  <a:spcPct val="20000"/>
                </a:spcBef>
                <a:spcAft>
                  <a:spcPct val="0"/>
                </a:spcAft>
                <a:buClr>
                  <a:srgbClr val="00007D"/>
                </a:buClr>
                <a:buSzPct val="75000"/>
              </a:pPr>
              <a:r>
                <a:rPr lang="en-US" altLang="en-US" sz="2000" b="0">
                  <a:solidFill>
                    <a:srgbClr val="000000"/>
                  </a:solidFill>
                </a:rPr>
                <a:t>Các tham số cần thiết để tạo thể hiện mới</a:t>
              </a:r>
              <a:endParaRPr lang="en-US" altLang="en-US" sz="2000">
                <a:solidFill>
                  <a:srgbClr val="000000"/>
                </a:solidFill>
                <a:latin typeface="Courier New" panose="02070309020205020404" pitchFamily="49" charset="0"/>
                <a:cs typeface="Courier New" panose="02070309020205020404" pitchFamily="49" charset="0"/>
              </a:endParaRPr>
            </a:p>
          </p:txBody>
        </p:sp>
        <p:sp>
          <p:nvSpPr>
            <p:cNvPr id="61450" name="Line 12">
              <a:extLst>
                <a:ext uri="{FF2B5EF4-FFF2-40B4-BE49-F238E27FC236}">
                  <a16:creationId xmlns:a16="http://schemas.microsoft.com/office/drawing/2014/main" id="{95050719-CCDF-EFE3-1674-426A2BBD56BD}"/>
                </a:ext>
              </a:extLst>
            </p:cNvPr>
            <p:cNvSpPr>
              <a:spLocks noChangeShapeType="1"/>
            </p:cNvSpPr>
            <p:nvPr/>
          </p:nvSpPr>
          <p:spPr bwMode="auto">
            <a:xfrm flipV="1">
              <a:off x="4656" y="3360"/>
              <a:ext cx="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2000" b="1">
                <a:solidFill>
                  <a:srgbClr val="000000"/>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6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4">
            <a:extLst>
              <a:ext uri="{FF2B5EF4-FFF2-40B4-BE49-F238E27FC236}">
                <a16:creationId xmlns:a16="http://schemas.microsoft.com/office/drawing/2014/main" id="{7922C4A4-D8FD-D5E7-D08E-CF70A3787488}"/>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9C6D91F0-C75D-4984-8B0E-2E2FBC4AD2EA}" type="slidenum">
              <a:rPr lang="en-US" altLang="en-US" sz="1200" b="0">
                <a:solidFill>
                  <a:srgbClr val="000000"/>
                </a:solidFill>
                <a:latin typeface="Arial Black" panose="020B0A04020102020204" pitchFamily="34" charset="0"/>
              </a:rPr>
              <a:pPr fontAlgn="base">
                <a:spcBef>
                  <a:spcPct val="0"/>
                </a:spcBef>
                <a:spcAft>
                  <a:spcPct val="0"/>
                </a:spcAft>
              </a:pPr>
              <a:t>199</a:t>
            </a:fld>
            <a:endParaRPr lang="en-US" altLang="en-US" sz="1200" b="0">
              <a:solidFill>
                <a:srgbClr val="000000"/>
              </a:solidFill>
              <a:latin typeface="Arial Black" panose="020B0A04020102020204" pitchFamily="34" charset="0"/>
            </a:endParaRPr>
          </a:p>
        </p:txBody>
      </p:sp>
      <p:sp>
        <p:nvSpPr>
          <p:cNvPr id="62467" name="Rectangle 2">
            <a:extLst>
              <a:ext uri="{FF2B5EF4-FFF2-40B4-BE49-F238E27FC236}">
                <a16:creationId xmlns:a16="http://schemas.microsoft.com/office/drawing/2014/main" id="{0A509E6E-2D0F-8016-1AEA-F573CA04C841}"/>
              </a:ext>
            </a:extLst>
          </p:cNvPr>
          <p:cNvSpPr>
            <a:spLocks noGrp="1" noChangeArrowheads="1"/>
          </p:cNvSpPr>
          <p:nvPr>
            <p:ph type="title"/>
          </p:nvPr>
        </p:nvSpPr>
        <p:spPr/>
        <p:txBody>
          <a:bodyPr/>
          <a:lstStyle/>
          <a:p>
            <a:pPr eaLnBrk="1" hangingPunct="1"/>
            <a:r>
              <a:rPr lang="en-US" altLang="en-US"/>
              <a:t>Đổi kiểu tự động - đổi kiểu ẩn</a:t>
            </a:r>
          </a:p>
        </p:txBody>
      </p:sp>
      <p:sp>
        <p:nvSpPr>
          <p:cNvPr id="62468" name="Text Box 4">
            <a:extLst>
              <a:ext uri="{FF2B5EF4-FFF2-40B4-BE49-F238E27FC236}">
                <a16:creationId xmlns:a16="http://schemas.microsoft.com/office/drawing/2014/main" id="{6ABE7B62-4409-6B9F-3275-A95527C667DA}"/>
              </a:ext>
            </a:extLst>
          </p:cNvPr>
          <p:cNvSpPr txBox="1">
            <a:spLocks noChangeArrowheads="1"/>
          </p:cNvSpPr>
          <p:nvPr/>
        </p:nvSpPr>
        <p:spPr bwMode="auto">
          <a:xfrm>
            <a:off x="718273" y="1381065"/>
            <a:ext cx="7094638" cy="5016758"/>
          </a:xfrm>
          <a:prstGeom prst="rect">
            <a:avLst/>
          </a:prstGeom>
          <a:solidFill>
            <a:srgbClr val="EFEF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class Fee {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public: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Fee(int) {}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endParaRPr lang="en-US" altLang="en-US" sz="2000" b="0">
              <a:solidFill>
                <a:srgbClr val="000000"/>
              </a:solidFill>
              <a:latin typeface="Courier New" panose="02070309020205020404" pitchFamily="49" charset="0"/>
              <a:cs typeface="Courier New" panose="02070309020205020404" pitchFamily="49" charset="0"/>
            </a:endParaRP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class Fo {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int i;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public: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Fo(int x = 0) : i(x) {}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a:t>
            </a:r>
            <a:r>
              <a:rPr lang="en-US" altLang="en-US" sz="2000">
                <a:solidFill>
                  <a:srgbClr val="00007D"/>
                </a:solidFill>
                <a:latin typeface="Courier New" panose="02070309020205020404" pitchFamily="49" charset="0"/>
                <a:cs typeface="Courier New" panose="02070309020205020404" pitchFamily="49" charset="0"/>
              </a:rPr>
              <a:t>operator Fee()</a:t>
            </a:r>
            <a:r>
              <a:rPr lang="en-US" altLang="en-US" sz="2000" b="0">
                <a:solidFill>
                  <a:srgbClr val="000000"/>
                </a:solidFill>
                <a:latin typeface="Courier New" panose="02070309020205020404" pitchFamily="49" charset="0"/>
                <a:cs typeface="Courier New" panose="02070309020205020404" pitchFamily="49" charset="0"/>
              </a:rPr>
              <a:t> const { return Fee(i); }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endParaRPr lang="en-US" altLang="en-US" sz="2000" b="0">
              <a:solidFill>
                <a:srgbClr val="000000"/>
              </a:solidFill>
              <a:latin typeface="Courier New" panose="02070309020205020404" pitchFamily="49" charset="0"/>
              <a:cs typeface="Courier New" panose="02070309020205020404" pitchFamily="49" charset="0"/>
            </a:endParaRP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int main() {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Fo fo; </a:t>
            </a:r>
          </a:p>
          <a:p>
            <a:pPr fontAlgn="base">
              <a:spcBef>
                <a:spcPct val="0"/>
              </a:spcBef>
              <a:spcAft>
                <a:spcPct val="0"/>
              </a:spcAft>
            </a:pPr>
            <a:r>
              <a:rPr lang="en-US" altLang="en-US" sz="2000">
                <a:solidFill>
                  <a:srgbClr val="000000"/>
                </a:solidFill>
                <a:latin typeface="Courier New" panose="02070309020205020404" pitchFamily="49" charset="0"/>
                <a:cs typeface="Courier New" panose="02070309020205020404" pitchFamily="49" charset="0"/>
              </a:rPr>
              <a:t>   </a:t>
            </a:r>
            <a:r>
              <a:rPr lang="en-US" altLang="en-US" sz="2000">
                <a:solidFill>
                  <a:srgbClr val="00007D"/>
                </a:solidFill>
                <a:latin typeface="Courier New" panose="02070309020205020404" pitchFamily="49" charset="0"/>
                <a:cs typeface="Courier New" panose="02070309020205020404" pitchFamily="49" charset="0"/>
              </a:rPr>
              <a:t>Fee fee = fo;</a:t>
            </a:r>
            <a:r>
              <a:rPr lang="en-US" altLang="en-US" sz="2000" b="0">
                <a:solidFill>
                  <a:srgbClr val="000000"/>
                </a:solidFill>
                <a:latin typeface="Courier New" panose="02070309020205020404" pitchFamily="49" charset="0"/>
                <a:cs typeface="Courier New" panose="02070309020205020404" pitchFamily="49" charset="0"/>
              </a:rPr>
              <a:t> </a:t>
            </a:r>
          </a:p>
          <a:p>
            <a:pPr fontAlgn="base">
              <a:spcBef>
                <a:spcPct val="0"/>
              </a:spcBef>
              <a:spcAft>
                <a:spcPct val="0"/>
              </a:spcAft>
            </a:pPr>
            <a:r>
              <a:rPr lang="en-US" altLang="en-US" sz="2000" b="0">
                <a:solidFill>
                  <a:srgbClr val="000000"/>
                </a:solidFill>
                <a:latin typeface="Courier New" panose="02070309020205020404" pitchFamily="49" charset="0"/>
                <a:cs typeface="Courier New" panose="02070309020205020404" pitchFamily="49" charset="0"/>
              </a:rPr>
              <a:t>} ///:~ </a:t>
            </a:r>
          </a:p>
        </p:txBody>
      </p:sp>
      <p:grpSp>
        <p:nvGrpSpPr>
          <p:cNvPr id="129038" name="Group 14">
            <a:extLst>
              <a:ext uri="{FF2B5EF4-FFF2-40B4-BE49-F238E27FC236}">
                <a16:creationId xmlns:a16="http://schemas.microsoft.com/office/drawing/2014/main" id="{651F950A-7DDC-1EF1-FE6F-AF6ED6E8242B}"/>
              </a:ext>
            </a:extLst>
          </p:cNvPr>
          <p:cNvGrpSpPr>
            <a:grpSpLocks/>
          </p:cNvGrpSpPr>
          <p:nvPr/>
        </p:nvGrpSpPr>
        <p:grpSpPr bwMode="auto">
          <a:xfrm>
            <a:off x="3352800" y="4514854"/>
            <a:ext cx="8372475" cy="722313"/>
            <a:chOff x="1152" y="2844"/>
            <a:chExt cx="5274" cy="455"/>
          </a:xfrm>
        </p:grpSpPr>
        <p:sp>
          <p:nvSpPr>
            <p:cNvPr id="62476" name="Text Box 8">
              <a:extLst>
                <a:ext uri="{FF2B5EF4-FFF2-40B4-BE49-F238E27FC236}">
                  <a16:creationId xmlns:a16="http://schemas.microsoft.com/office/drawing/2014/main" id="{134CF3B7-4EDE-6BE9-C283-236528FAA316}"/>
                </a:ext>
              </a:extLst>
            </p:cNvPr>
            <p:cNvSpPr txBox="1">
              <a:spLocks noChangeArrowheads="1"/>
            </p:cNvSpPr>
            <p:nvPr/>
          </p:nvSpPr>
          <p:spPr bwMode="auto">
            <a:xfrm>
              <a:off x="3724" y="2853"/>
              <a:ext cx="2702" cy="446"/>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just" fontAlgn="base">
                <a:spcBef>
                  <a:spcPct val="20000"/>
                </a:spcBef>
                <a:spcAft>
                  <a:spcPct val="0"/>
                </a:spcAft>
                <a:buClr>
                  <a:srgbClr val="00007D"/>
                </a:buClr>
                <a:buSzPct val="75000"/>
              </a:pPr>
              <a:r>
                <a:rPr lang="en-US" altLang="en-US" sz="2000" b="0">
                  <a:solidFill>
                    <a:srgbClr val="000000"/>
                  </a:solidFill>
                </a:rPr>
                <a:t>2. Tuy nhiên, có phép chuyển đổi tự động từ</a:t>
              </a:r>
              <a:r>
                <a:rPr lang="en-US" altLang="en-US" sz="2000">
                  <a:solidFill>
                    <a:srgbClr val="000000"/>
                  </a:solidFill>
                  <a:latin typeface="Courier New" panose="02070309020205020404" pitchFamily="49" charset="0"/>
                  <a:cs typeface="Courier New" panose="02070309020205020404" pitchFamily="49" charset="0"/>
                </a:rPr>
                <a:t> Fo </a:t>
              </a:r>
              <a:r>
                <a:rPr lang="en-US" altLang="en-US" sz="2000" b="0">
                  <a:solidFill>
                    <a:srgbClr val="000000"/>
                  </a:solidFill>
                </a:rPr>
                <a:t>sang </a:t>
              </a:r>
              <a:r>
                <a:rPr lang="en-US" altLang="en-US" sz="2000">
                  <a:solidFill>
                    <a:srgbClr val="000000"/>
                  </a:solidFill>
                  <a:latin typeface="Courier New" panose="02070309020205020404" pitchFamily="49" charset="0"/>
                  <a:cs typeface="Courier New" panose="02070309020205020404" pitchFamily="49" charset="0"/>
                </a:rPr>
                <a:t>Fee</a:t>
              </a:r>
            </a:p>
          </p:txBody>
        </p:sp>
        <p:sp>
          <p:nvSpPr>
            <p:cNvPr id="62477" name="Line 9">
              <a:extLst>
                <a:ext uri="{FF2B5EF4-FFF2-40B4-BE49-F238E27FC236}">
                  <a16:creationId xmlns:a16="http://schemas.microsoft.com/office/drawing/2014/main" id="{3204A633-581A-566D-7F40-C7C8695E6859}"/>
                </a:ext>
              </a:extLst>
            </p:cNvPr>
            <p:cNvSpPr>
              <a:spLocks noChangeShapeType="1"/>
            </p:cNvSpPr>
            <p:nvPr/>
          </p:nvSpPr>
          <p:spPr bwMode="auto">
            <a:xfrm flipH="1" flipV="1">
              <a:off x="1152" y="2844"/>
              <a:ext cx="2537" cy="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grpSp>
        <p:nvGrpSpPr>
          <p:cNvPr id="129039" name="Group 15">
            <a:extLst>
              <a:ext uri="{FF2B5EF4-FFF2-40B4-BE49-F238E27FC236}">
                <a16:creationId xmlns:a16="http://schemas.microsoft.com/office/drawing/2014/main" id="{D0B109B5-3051-400E-6608-5ADEFFE97765}"/>
              </a:ext>
            </a:extLst>
          </p:cNvPr>
          <p:cNvGrpSpPr>
            <a:grpSpLocks/>
          </p:cNvGrpSpPr>
          <p:nvPr/>
        </p:nvGrpSpPr>
        <p:grpSpPr bwMode="auto">
          <a:xfrm>
            <a:off x="2616201" y="5998504"/>
            <a:ext cx="5648326" cy="569913"/>
            <a:chOff x="1440" y="3360"/>
            <a:chExt cx="3558" cy="359"/>
          </a:xfrm>
        </p:grpSpPr>
        <p:sp>
          <p:nvSpPr>
            <p:cNvPr id="62474" name="Text Box 6">
              <a:extLst>
                <a:ext uri="{FF2B5EF4-FFF2-40B4-BE49-F238E27FC236}">
                  <a16:creationId xmlns:a16="http://schemas.microsoft.com/office/drawing/2014/main" id="{033CF344-C786-00C7-0404-0D70CEB0ACE9}"/>
                </a:ext>
              </a:extLst>
            </p:cNvPr>
            <p:cNvSpPr txBox="1">
              <a:spLocks noChangeArrowheads="1"/>
            </p:cNvSpPr>
            <p:nvPr/>
          </p:nvSpPr>
          <p:spPr bwMode="auto">
            <a:xfrm>
              <a:off x="2143" y="3467"/>
              <a:ext cx="2855" cy="252"/>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20000"/>
                </a:spcBef>
                <a:spcAft>
                  <a:spcPct val="0"/>
                </a:spcAft>
                <a:buClr>
                  <a:srgbClr val="00007D"/>
                </a:buClr>
                <a:buSzPct val="75000"/>
              </a:pPr>
              <a:r>
                <a:rPr lang="en-US" altLang="en-US" sz="2000" b="0">
                  <a:solidFill>
                    <a:srgbClr val="000000"/>
                  </a:solidFill>
                </a:rPr>
                <a:t>1. Không có constructor tạo </a:t>
              </a:r>
              <a:r>
                <a:rPr lang="en-US" altLang="en-US" sz="2000">
                  <a:solidFill>
                    <a:srgbClr val="000000"/>
                  </a:solidFill>
                  <a:latin typeface="Courier New" panose="02070309020205020404" pitchFamily="49" charset="0"/>
                  <a:cs typeface="Courier New" panose="02070309020205020404" pitchFamily="49" charset="0"/>
                </a:rPr>
                <a:t>Fee</a:t>
              </a:r>
              <a:r>
                <a:rPr lang="en-US" altLang="en-US" sz="2000" b="0">
                  <a:solidFill>
                    <a:srgbClr val="000000"/>
                  </a:solidFill>
                </a:rPr>
                <a:t> từ </a:t>
              </a:r>
              <a:r>
                <a:rPr lang="en-US" altLang="en-US" sz="2000">
                  <a:solidFill>
                    <a:srgbClr val="000000"/>
                  </a:solidFill>
                  <a:latin typeface="Courier New" panose="02070309020205020404" pitchFamily="49" charset="0"/>
                  <a:cs typeface="Courier New" panose="02070309020205020404" pitchFamily="49" charset="0"/>
                </a:rPr>
                <a:t>Fo</a:t>
              </a:r>
            </a:p>
          </p:txBody>
        </p:sp>
        <p:sp>
          <p:nvSpPr>
            <p:cNvPr id="62475" name="Line 10">
              <a:extLst>
                <a:ext uri="{FF2B5EF4-FFF2-40B4-BE49-F238E27FC236}">
                  <a16:creationId xmlns:a16="http://schemas.microsoft.com/office/drawing/2014/main" id="{173480DF-DD76-F7A2-8973-13D1ED3669FD}"/>
                </a:ext>
              </a:extLst>
            </p:cNvPr>
            <p:cNvSpPr>
              <a:spLocks noChangeShapeType="1"/>
            </p:cNvSpPr>
            <p:nvPr/>
          </p:nvSpPr>
          <p:spPr bwMode="auto">
            <a:xfrm flipH="1" flipV="1">
              <a:off x="1440" y="3360"/>
              <a:ext cx="703" cy="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0"/>
                </a:spcBef>
                <a:spcAft>
                  <a:spcPct val="0"/>
                </a:spcAft>
              </a:pPr>
              <a:endParaRPr lang="en-US" sz="1400" b="1">
                <a:solidFill>
                  <a:srgbClr val="000000"/>
                </a:solidFill>
                <a:latin typeface="Arial" panose="020B0604020202020204" pitchFamily="34" charset="0"/>
                <a:cs typeface="Arial" panose="020B0604020202020204" pitchFamily="34" charset="0"/>
              </a:endParaRPr>
            </a:p>
          </p:txBody>
        </p:sp>
      </p:grpSp>
      <p:grpSp>
        <p:nvGrpSpPr>
          <p:cNvPr id="129037" name="Group 13">
            <a:extLst>
              <a:ext uri="{FF2B5EF4-FFF2-40B4-BE49-F238E27FC236}">
                <a16:creationId xmlns:a16="http://schemas.microsoft.com/office/drawing/2014/main" id="{73FB20F6-06FA-561C-8DDC-C54C9C025879}"/>
              </a:ext>
            </a:extLst>
          </p:cNvPr>
          <p:cNvGrpSpPr>
            <a:grpSpLocks/>
          </p:cNvGrpSpPr>
          <p:nvPr/>
        </p:nvGrpSpPr>
        <p:grpSpPr bwMode="auto">
          <a:xfrm>
            <a:off x="3352799" y="1380383"/>
            <a:ext cx="8317110" cy="1323976"/>
            <a:chOff x="1632" y="1194"/>
            <a:chExt cx="4143" cy="834"/>
          </a:xfrm>
        </p:grpSpPr>
        <p:sp>
          <p:nvSpPr>
            <p:cNvPr id="62472" name="Text Box 11">
              <a:extLst>
                <a:ext uri="{FF2B5EF4-FFF2-40B4-BE49-F238E27FC236}">
                  <a16:creationId xmlns:a16="http://schemas.microsoft.com/office/drawing/2014/main" id="{C602BC4D-8383-900D-5C27-A5479CB90545}"/>
                </a:ext>
              </a:extLst>
            </p:cNvPr>
            <p:cNvSpPr txBox="1">
              <a:spLocks noChangeArrowheads="1"/>
            </p:cNvSpPr>
            <p:nvPr/>
          </p:nvSpPr>
          <p:spPr bwMode="auto">
            <a:xfrm>
              <a:off x="3638" y="1194"/>
              <a:ext cx="2137" cy="83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algn="just" fontAlgn="base">
                <a:spcBef>
                  <a:spcPct val="20000"/>
                </a:spcBef>
                <a:spcAft>
                  <a:spcPct val="0"/>
                </a:spcAft>
                <a:buClr>
                  <a:srgbClr val="00007D"/>
                </a:buClr>
                <a:buSzPct val="75000"/>
              </a:pPr>
              <a:r>
                <a:rPr lang="en-US" altLang="en-US" sz="2000" b="0">
                  <a:solidFill>
                    <a:srgbClr val="000000"/>
                  </a:solidFill>
                </a:rPr>
                <a:t>3. Không có copy constructor để tạo </a:t>
              </a:r>
              <a:r>
                <a:rPr lang="en-US" altLang="en-US" sz="2000">
                  <a:solidFill>
                    <a:srgbClr val="000000"/>
                  </a:solidFill>
                  <a:latin typeface="Courier New" panose="02070309020205020404" pitchFamily="49" charset="0"/>
                  <a:cs typeface="Courier New" panose="02070309020205020404" pitchFamily="49" charset="0"/>
                </a:rPr>
                <a:t>Fee</a:t>
              </a:r>
              <a:r>
                <a:rPr lang="en-US" altLang="en-US" sz="2000" b="0">
                  <a:solidFill>
                    <a:srgbClr val="000000"/>
                  </a:solidFill>
                </a:rPr>
                <a:t> từ  </a:t>
              </a:r>
              <a:r>
                <a:rPr lang="en-US" altLang="en-US" sz="2000">
                  <a:solidFill>
                    <a:srgbClr val="000000"/>
                  </a:solidFill>
                  <a:latin typeface="Courier New" panose="02070309020205020404" pitchFamily="49" charset="0"/>
                  <a:cs typeface="Courier New" panose="02070309020205020404" pitchFamily="49" charset="0"/>
                </a:rPr>
                <a:t>Fee</a:t>
              </a:r>
              <a:r>
                <a:rPr lang="en-US" altLang="en-US" sz="2000" b="0">
                  <a:solidFill>
                    <a:srgbClr val="000000"/>
                  </a:solidFill>
                </a:rPr>
                <a:t>, nhưng lại có copy constructor mặc định do trình biên dịch tự sinh (phép gán mặc định)</a:t>
              </a:r>
            </a:p>
          </p:txBody>
        </p:sp>
        <p:sp>
          <p:nvSpPr>
            <p:cNvPr id="62473" name="Line 12">
              <a:extLst>
                <a:ext uri="{FF2B5EF4-FFF2-40B4-BE49-F238E27FC236}">
                  <a16:creationId xmlns:a16="http://schemas.microsoft.com/office/drawing/2014/main" id="{1C9EA282-5432-BD4B-B92F-02A9D048F717}"/>
                </a:ext>
              </a:extLst>
            </p:cNvPr>
            <p:cNvSpPr>
              <a:spLocks noChangeShapeType="1"/>
            </p:cNvSpPr>
            <p:nvPr/>
          </p:nvSpPr>
          <p:spPr bwMode="auto">
            <a:xfrm flipH="1">
              <a:off x="1632" y="1392"/>
              <a:ext cx="196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en-US" sz="2000" b="1">
                <a:solidFill>
                  <a:srgbClr val="000000"/>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0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9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B956F67-FB24-2762-BD3D-0FA3E22CA557}"/>
              </a:ext>
            </a:extLst>
          </p:cNvPr>
          <p:cNvSpPr>
            <a:spLocks noGrp="1" noChangeArrowheads="1"/>
          </p:cNvSpPr>
          <p:nvPr>
            <p:ph type="title"/>
          </p:nvPr>
        </p:nvSpPr>
        <p:spPr/>
        <p:txBody>
          <a:bodyPr/>
          <a:lstStyle/>
          <a:p>
            <a:pPr eaLnBrk="1" hangingPunct="1"/>
            <a:r>
              <a:rPr lang="en-US" altLang="en-US" u="sng"/>
              <a:t>Nội dung</a:t>
            </a:r>
          </a:p>
        </p:txBody>
      </p:sp>
      <p:sp>
        <p:nvSpPr>
          <p:cNvPr id="4099" name="Rectangle 3">
            <a:extLst>
              <a:ext uri="{FF2B5EF4-FFF2-40B4-BE49-F238E27FC236}">
                <a16:creationId xmlns:a16="http://schemas.microsoft.com/office/drawing/2014/main" id="{4911D77D-BFAA-2FB3-36AE-F2C26D6639FA}"/>
              </a:ext>
            </a:extLst>
          </p:cNvPr>
          <p:cNvSpPr>
            <a:spLocks noGrp="1" noChangeArrowheads="1"/>
          </p:cNvSpPr>
          <p:nvPr>
            <p:ph type="body" idx="1"/>
          </p:nvPr>
        </p:nvSpPr>
        <p:spPr/>
        <p:txBody>
          <a:bodyPr/>
          <a:lstStyle/>
          <a:p>
            <a:pPr eaLnBrk="1" hangingPunct="1"/>
            <a:r>
              <a:rPr lang="en-US" altLang="en-US"/>
              <a:t>Các phương pháp lập trình</a:t>
            </a:r>
          </a:p>
          <a:p>
            <a:pPr eaLnBrk="1" hangingPunct="1"/>
            <a:r>
              <a:rPr lang="en-US" altLang="en-US"/>
              <a:t>Các khái niệm cơ bản LTHĐT</a:t>
            </a:r>
          </a:p>
          <a:p>
            <a:pPr eaLnBrk="1" hangingPunct="1"/>
            <a:r>
              <a:rPr lang="en-US" altLang="en-US"/>
              <a:t>Ưu điểm của LTHĐT</a:t>
            </a:r>
          </a:p>
          <a:p>
            <a:pPr eaLnBrk="1" hangingPunct="1"/>
            <a:r>
              <a:rPr lang="en-US" altLang="en-US"/>
              <a:t>Các ngôn ngữ LTHĐT</a:t>
            </a:r>
          </a:p>
          <a:p>
            <a:pPr eaLnBrk="1" hangingPunct="1"/>
            <a:r>
              <a:rPr lang="en-US" altLang="en-US"/>
              <a:t>Ứng dụng LTHĐT</a:t>
            </a:r>
          </a:p>
          <a:p>
            <a:pPr eaLnBrk="1" hangingPunct="1"/>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CAF879F-4526-B07D-10EB-37AF2C70E03F}"/>
              </a:ext>
            </a:extLst>
          </p:cNvPr>
          <p:cNvSpPr>
            <a:spLocks noGrp="1" noChangeArrowheads="1"/>
          </p:cNvSpPr>
          <p:nvPr>
            <p:ph type="title"/>
          </p:nvPr>
        </p:nvSpPr>
        <p:spPr>
          <a:xfrm>
            <a:off x="609600" y="147954"/>
            <a:ext cx="10058400" cy="690563"/>
          </a:xfrm>
        </p:spPr>
        <p:txBody>
          <a:bodyPr/>
          <a:lstStyle/>
          <a:p>
            <a:pPr eaLnBrk="1" hangingPunct="1"/>
            <a:r>
              <a:rPr lang="en-US" altLang="en-US" u="sng"/>
              <a:t>Trừu tượng hóa (Abstraction)</a:t>
            </a:r>
          </a:p>
        </p:txBody>
      </p:sp>
      <p:sp>
        <p:nvSpPr>
          <p:cNvPr id="14339" name="Rectangle 3">
            <a:extLst>
              <a:ext uri="{FF2B5EF4-FFF2-40B4-BE49-F238E27FC236}">
                <a16:creationId xmlns:a16="http://schemas.microsoft.com/office/drawing/2014/main" id="{336BA3E8-BD2D-0516-1E6C-21B07076A8FA}"/>
              </a:ext>
            </a:extLst>
          </p:cNvPr>
          <p:cNvSpPr>
            <a:spLocks noGrp="1" noChangeArrowheads="1"/>
          </p:cNvSpPr>
          <p:nvPr>
            <p:ph type="body" idx="1"/>
          </p:nvPr>
        </p:nvSpPr>
        <p:spPr>
          <a:xfrm>
            <a:off x="609600" y="825183"/>
            <a:ext cx="10891520" cy="4411662"/>
          </a:xfrm>
        </p:spPr>
        <p:txBody>
          <a:bodyPr/>
          <a:lstStyle/>
          <a:p>
            <a:pPr algn="just" eaLnBrk="1" hangingPunct="1"/>
            <a:r>
              <a:rPr lang="en-US" altLang="en-US" sz="3200" b="1">
                <a:solidFill>
                  <a:schemeClr val="tx2">
                    <a:lumMod val="60000"/>
                    <a:lumOff val="40000"/>
                  </a:schemeClr>
                </a:solidFill>
              </a:rPr>
              <a:t>Chương trình trừu tượng hóa:</a:t>
            </a:r>
          </a:p>
        </p:txBody>
      </p:sp>
      <p:pic>
        <p:nvPicPr>
          <p:cNvPr id="3" name="Picture 2">
            <a:extLst>
              <a:ext uri="{FF2B5EF4-FFF2-40B4-BE49-F238E27FC236}">
                <a16:creationId xmlns:a16="http://schemas.microsoft.com/office/drawing/2014/main" id="{CC9DDC9F-739B-BD61-EA64-AD8BC47AAA1F}"/>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harpenSoften amount="100000"/>
                    </a14:imgEffect>
                    <a14:imgEffect>
                      <a14:brightnessContrast bright="24000" contrast="100000"/>
                    </a14:imgEffect>
                  </a14:imgLayer>
                </a14:imgProps>
              </a:ext>
            </a:extLst>
          </a:blip>
          <a:stretch>
            <a:fillRect/>
          </a:stretch>
        </p:blipFill>
        <p:spPr>
          <a:xfrm>
            <a:off x="1045955" y="2135236"/>
            <a:ext cx="3764606" cy="3101609"/>
          </a:xfrm>
          <a:prstGeom prst="rect">
            <a:avLst/>
          </a:prstGeom>
        </p:spPr>
      </p:pic>
      <p:pic>
        <p:nvPicPr>
          <p:cNvPr id="4" name="Picture 3">
            <a:extLst>
              <a:ext uri="{FF2B5EF4-FFF2-40B4-BE49-F238E27FC236}">
                <a16:creationId xmlns:a16="http://schemas.microsoft.com/office/drawing/2014/main" id="{54AC746F-AFDD-83ED-9EBD-EDF74B9821B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100000"/>
                    </a14:imgEffect>
                  </a14:imgLayer>
                </a14:imgProps>
              </a:ext>
            </a:extLst>
          </a:blip>
          <a:stretch>
            <a:fillRect/>
          </a:stretch>
        </p:blipFill>
        <p:spPr>
          <a:xfrm>
            <a:off x="6096001" y="1894114"/>
            <a:ext cx="5191682" cy="3895542"/>
          </a:xfrm>
          <a:prstGeom prst="rect">
            <a:avLst/>
          </a:prstGeom>
        </p:spPr>
      </p:pic>
    </p:spTree>
    <p:extLst>
      <p:ext uri="{BB962C8B-B14F-4D97-AF65-F5344CB8AC3E}">
        <p14:creationId xmlns:p14="http://schemas.microsoft.com/office/powerpoint/2010/main" val="7356324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Footer Placeholder 3">
            <a:extLst>
              <a:ext uri="{FF2B5EF4-FFF2-40B4-BE49-F238E27FC236}">
                <a16:creationId xmlns:a16="http://schemas.microsoft.com/office/drawing/2014/main" id="{A7649B32-E04D-BE4B-C5FD-DA2C22B3C754}"/>
              </a:ext>
            </a:extLst>
          </p:cNvPr>
          <p:cNvSpPr>
            <a:spLocks noGrp="1" noChangeArrowheads="1"/>
          </p:cNvSpPr>
          <p:nvPr>
            <p:ph type="ftr" sz="quarter" idx="4294967295"/>
          </p:nvPr>
        </p:nvSpPr>
        <p:spPr bwMode="auto">
          <a:xfrm>
            <a:off x="1981200" y="6324600"/>
            <a:ext cx="5562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Aft>
                <a:spcPct val="0"/>
              </a:spcAft>
            </a:pPr>
            <a:endParaRPr lang="en-US" altLang="en-US">
              <a:solidFill>
                <a:srgbClr val="000000"/>
              </a:solidFill>
            </a:endParaRPr>
          </a:p>
        </p:txBody>
      </p:sp>
      <p:sp>
        <p:nvSpPr>
          <p:cNvPr id="63490" name="Slide Number Placeholder 4">
            <a:extLst>
              <a:ext uri="{FF2B5EF4-FFF2-40B4-BE49-F238E27FC236}">
                <a16:creationId xmlns:a16="http://schemas.microsoft.com/office/drawing/2014/main" id="{36AA7F45-3F0E-AD79-09DB-363D24E12923}"/>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defRPr sz="1400" b="1">
                <a:solidFill>
                  <a:schemeClr val="tx1"/>
                </a:solidFill>
                <a:latin typeface="Arial" panose="020B0604020202020204" pitchFamily="34" charset="0"/>
                <a:cs typeface="Arial" panose="020B0604020202020204" pitchFamily="34" charset="0"/>
              </a:defRPr>
            </a:lvl1pPr>
            <a:lvl2pPr marL="742950" indent="-285750">
              <a:spcBef>
                <a:spcPct val="50000"/>
              </a:spcBef>
              <a:defRPr sz="1400" b="1">
                <a:solidFill>
                  <a:schemeClr val="tx1"/>
                </a:solidFill>
                <a:latin typeface="Arial" panose="020B0604020202020204" pitchFamily="34" charset="0"/>
                <a:cs typeface="Arial" panose="020B0604020202020204" pitchFamily="34" charset="0"/>
              </a:defRPr>
            </a:lvl2pPr>
            <a:lvl3pPr marL="1143000" indent="-228600">
              <a:spcBef>
                <a:spcPct val="50000"/>
              </a:spcBef>
              <a:defRPr sz="1400" b="1">
                <a:solidFill>
                  <a:schemeClr val="tx1"/>
                </a:solidFill>
                <a:latin typeface="Arial" panose="020B0604020202020204" pitchFamily="34" charset="0"/>
                <a:cs typeface="Arial" panose="020B0604020202020204" pitchFamily="34" charset="0"/>
              </a:defRPr>
            </a:lvl3pPr>
            <a:lvl4pPr marL="1600200" indent="-228600">
              <a:spcBef>
                <a:spcPct val="50000"/>
              </a:spcBef>
              <a:defRPr sz="1400" b="1">
                <a:solidFill>
                  <a:schemeClr val="tx1"/>
                </a:solidFill>
                <a:latin typeface="Arial" panose="020B0604020202020204" pitchFamily="34" charset="0"/>
                <a:cs typeface="Arial" panose="020B0604020202020204" pitchFamily="34" charset="0"/>
              </a:defRPr>
            </a:lvl4pPr>
            <a:lvl5pPr marL="2057400" indent="-228600">
              <a:spcBef>
                <a:spcPct val="50000"/>
              </a:spcBef>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1BCFFDFA-D9A0-4F84-B414-F2CA93A0C159}" type="slidenum">
              <a:rPr lang="en-US" altLang="en-US" sz="1200" b="0">
                <a:solidFill>
                  <a:srgbClr val="000000"/>
                </a:solidFill>
                <a:latin typeface="Arial Black" panose="020B0A04020102020204" pitchFamily="34" charset="0"/>
              </a:rPr>
              <a:pPr fontAlgn="base">
                <a:spcBef>
                  <a:spcPct val="0"/>
                </a:spcBef>
                <a:spcAft>
                  <a:spcPct val="0"/>
                </a:spcAft>
              </a:pPr>
              <a:t>200</a:t>
            </a:fld>
            <a:endParaRPr lang="en-US" altLang="en-US" sz="1200" b="0">
              <a:solidFill>
                <a:srgbClr val="000000"/>
              </a:solidFill>
              <a:latin typeface="Arial Black" panose="020B0A04020102020204" pitchFamily="34" charset="0"/>
            </a:endParaRPr>
          </a:p>
        </p:txBody>
      </p:sp>
      <p:sp>
        <p:nvSpPr>
          <p:cNvPr id="63491" name="Rectangle 2">
            <a:extLst>
              <a:ext uri="{FF2B5EF4-FFF2-40B4-BE49-F238E27FC236}">
                <a16:creationId xmlns:a16="http://schemas.microsoft.com/office/drawing/2014/main" id="{622774E8-66CD-5632-72A0-020C2A5244AD}"/>
              </a:ext>
            </a:extLst>
          </p:cNvPr>
          <p:cNvSpPr>
            <a:spLocks noGrp="1" noChangeArrowheads="1"/>
          </p:cNvSpPr>
          <p:nvPr>
            <p:ph type="title"/>
          </p:nvPr>
        </p:nvSpPr>
        <p:spPr/>
        <p:txBody>
          <a:bodyPr/>
          <a:lstStyle/>
          <a:p>
            <a:pPr eaLnBrk="1" hangingPunct="1"/>
            <a:r>
              <a:rPr lang="en-US" altLang="en-US"/>
              <a:t>Đổi kiểu tự động</a:t>
            </a:r>
          </a:p>
        </p:txBody>
      </p:sp>
      <p:sp>
        <p:nvSpPr>
          <p:cNvPr id="63492" name="Rectangle 3">
            <a:extLst>
              <a:ext uri="{FF2B5EF4-FFF2-40B4-BE49-F238E27FC236}">
                <a16:creationId xmlns:a16="http://schemas.microsoft.com/office/drawing/2014/main" id="{10BF5610-0574-603F-07BB-B4B765F9D7E3}"/>
              </a:ext>
            </a:extLst>
          </p:cNvPr>
          <p:cNvSpPr>
            <a:spLocks noGrp="1" noChangeArrowheads="1"/>
          </p:cNvSpPr>
          <p:nvPr>
            <p:ph type="body" idx="1"/>
          </p:nvPr>
        </p:nvSpPr>
        <p:spPr/>
        <p:txBody>
          <a:bodyPr/>
          <a:lstStyle/>
          <a:p>
            <a:pPr eaLnBrk="1" hangingPunct="1"/>
            <a:r>
              <a:rPr lang="en-US" altLang="en-US" sz="2800"/>
              <a:t>Nói chung, nên tránh đổi kiểu tự động, do chúng có thể dẫn đến các kết quả người dùng không mong đợi</a:t>
            </a:r>
          </a:p>
          <a:p>
            <a:pPr lvl="1" eaLnBrk="1" hangingPunct="1"/>
            <a:r>
              <a:rPr lang="en-US" altLang="en-US"/>
              <a:t>Nếu có constructor lấy đúng một tham số khác kiểu lớp chủ, hiện tượng đổi kiểu tự động sẽ xảy ra</a:t>
            </a:r>
          </a:p>
          <a:p>
            <a:pPr lvl="1" eaLnBrk="1" hangingPunct="1"/>
            <a:r>
              <a:rPr lang="en-US" altLang="en-US"/>
              <a:t>Chính sách an toàn nhất là khai báo các constructor là </a:t>
            </a:r>
            <a:r>
              <a:rPr lang="en-US" altLang="en-US" b="1">
                <a:latin typeface="Courier New" panose="02070309020205020404" pitchFamily="49" charset="0"/>
                <a:cs typeface="Courier New" panose="02070309020205020404" pitchFamily="49" charset="0"/>
              </a:rPr>
              <a:t>explicit</a:t>
            </a:r>
            <a:r>
              <a:rPr lang="en-US" altLang="en-US"/>
              <a:t>, trừ khi kết quả của chúng đúng là cái mà người dùng mong đợi</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A45F1AE-F7F1-9BE8-B88F-B3F3FD513408}"/>
              </a:ext>
            </a:extLst>
          </p:cNvPr>
          <p:cNvSpPr>
            <a:spLocks noGrp="1" noChangeArrowheads="1"/>
          </p:cNvSpPr>
          <p:nvPr>
            <p:ph type="ctrTitle"/>
          </p:nvPr>
        </p:nvSpPr>
        <p:spPr>
          <a:extLst>
            <a:ext uri="{FAA26D3D-D897-4be2-8F04-BA451C77F1D7}">
              <ma14:placeholderFlag xmlns="" xmlns:ma14="http://schemas.microsoft.com/office/mac/drawingml/2011/main" val="1"/>
            </a:ext>
          </a:extLst>
        </p:spPr>
        <p:txBody>
          <a:bodyPr/>
          <a:lstStyle/>
          <a:p>
            <a:pPr eaLnBrk="1" hangingPunct="1">
              <a:defRPr/>
            </a:pPr>
            <a:r>
              <a:rPr lang="en-US" altLang="en-US"/>
              <a:t>Chương 4</a:t>
            </a:r>
          </a:p>
        </p:txBody>
      </p:sp>
      <p:sp>
        <p:nvSpPr>
          <p:cNvPr id="2051" name="Rectangle 3">
            <a:extLst>
              <a:ext uri="{FF2B5EF4-FFF2-40B4-BE49-F238E27FC236}">
                <a16:creationId xmlns:a16="http://schemas.microsoft.com/office/drawing/2014/main" id="{523306E8-E5B4-2808-A86A-BE5842646C11}"/>
              </a:ext>
            </a:extLst>
          </p:cNvPr>
          <p:cNvSpPr>
            <a:spLocks noGrp="1" noChangeArrowheads="1"/>
          </p:cNvSpPr>
          <p:nvPr>
            <p:ph type="subTitle" idx="1"/>
          </p:nvPr>
        </p:nvSpPr>
        <p:spPr>
          <a:extLst>
            <a:ext uri="{FAA26D3D-D897-4be2-8F04-BA451C77F1D7}">
              <ma14:placeholderFlag xmlns="" xmlns:ma14="http://schemas.microsoft.com/office/mac/drawingml/2011/main" val="1"/>
            </a:ext>
          </a:extLst>
        </p:spPr>
        <p:txBody>
          <a:bodyPr/>
          <a:lstStyle/>
          <a:p>
            <a:pPr eaLnBrk="1" hangingPunct="1">
              <a:buFont typeface="Wingdings" panose="05000000000000000000" pitchFamily="2" charset="2"/>
              <a:buNone/>
            </a:pPr>
            <a:r>
              <a:rPr lang="en-US" altLang="en-US" b="1"/>
              <a:t>Quá tải toán tử</a:t>
            </a:r>
          </a:p>
          <a:p>
            <a:pPr eaLnBrk="1" hangingPunct="1">
              <a:buFont typeface="Wingdings" panose="05000000000000000000" pitchFamily="2" charset="2"/>
              <a:buNone/>
            </a:pPr>
            <a:r>
              <a:rPr lang="en-US" altLang="en-US"/>
              <a:t>(</a:t>
            </a:r>
            <a:r>
              <a:rPr lang="en-US" altLang="en-US" b="1"/>
              <a:t>Operator Overloading</a:t>
            </a:r>
            <a:r>
              <a:rPr lang="en-US" altLang="en-US"/>
              <a:t>)</a:t>
            </a:r>
          </a:p>
          <a:p>
            <a:pPr eaLnBrk="1" hangingPunct="1">
              <a:buFont typeface="Wingdings" panose="05000000000000000000" pitchFamily="2" charset="2"/>
              <a:buNone/>
            </a:pPr>
            <a:r>
              <a:rPr lang="en-US" altLang="en-US"/>
              <a:t>CASE STUDY</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A47F98C-1791-B56D-B86B-CB032F0ECC3F}"/>
              </a:ext>
            </a:extLst>
          </p:cNvPr>
          <p:cNvSpPr>
            <a:spLocks noGrp="1" noChangeArrowheads="1"/>
          </p:cNvSpPr>
          <p:nvPr>
            <p:ph type="title"/>
          </p:nvPr>
        </p:nvSpPr>
        <p:spPr/>
        <p:txBody>
          <a:bodyPr/>
          <a:lstStyle/>
          <a:p>
            <a:pPr eaLnBrk="1" hangingPunct="1"/>
            <a:r>
              <a:rPr lang="en-US" altLang="en-US"/>
              <a:t>Nội dung</a:t>
            </a:r>
          </a:p>
        </p:txBody>
      </p:sp>
      <p:sp>
        <p:nvSpPr>
          <p:cNvPr id="7171" name="Rectangle 3">
            <a:extLst>
              <a:ext uri="{FF2B5EF4-FFF2-40B4-BE49-F238E27FC236}">
                <a16:creationId xmlns:a16="http://schemas.microsoft.com/office/drawing/2014/main" id="{797C583B-2EB0-0740-D34F-259F33B6EBD6}"/>
              </a:ext>
            </a:extLst>
          </p:cNvPr>
          <p:cNvSpPr>
            <a:spLocks noGrp="1" noChangeArrowheads="1"/>
          </p:cNvSpPr>
          <p:nvPr>
            <p:ph type="body" idx="1"/>
          </p:nvPr>
        </p:nvSpPr>
        <p:spPr/>
        <p:txBody>
          <a:bodyPr/>
          <a:lstStyle/>
          <a:p>
            <a:pPr eaLnBrk="1" hangingPunct="1"/>
            <a:r>
              <a:rPr lang="en-US" altLang="en-US"/>
              <a:t>Giới thiệu</a:t>
            </a:r>
          </a:p>
          <a:p>
            <a:pPr eaLnBrk="1" hangingPunct="1"/>
            <a:r>
              <a:rPr lang="en-US" altLang="en-US"/>
              <a:t>Khả năng và hạn chế của quá tải toán tử</a:t>
            </a:r>
          </a:p>
          <a:p>
            <a:pPr eaLnBrk="1" hangingPunct="1"/>
            <a:r>
              <a:rPr lang="en-US" altLang="en-US"/>
              <a:t>Cài đặt quá tải toán tử</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A6B6455-306A-BF87-B528-8851F2C9E409}"/>
              </a:ext>
            </a:extLst>
          </p:cNvPr>
          <p:cNvSpPr>
            <a:spLocks noGrp="1" noChangeArrowheads="1"/>
          </p:cNvSpPr>
          <p:nvPr>
            <p:ph type="title"/>
          </p:nvPr>
        </p:nvSpPr>
        <p:spPr/>
        <p:txBody>
          <a:bodyPr/>
          <a:lstStyle/>
          <a:p>
            <a:pPr eaLnBrk="1" hangingPunct="1"/>
            <a:r>
              <a:rPr lang="en-US" altLang="en-US" u="sng"/>
              <a:t>Giới thiệu</a:t>
            </a:r>
          </a:p>
        </p:txBody>
      </p:sp>
      <p:pic>
        <p:nvPicPr>
          <p:cNvPr id="5122" name="Picture 4">
            <a:extLst>
              <a:ext uri="{FF2B5EF4-FFF2-40B4-BE49-F238E27FC236}">
                <a16:creationId xmlns:a16="http://schemas.microsoft.com/office/drawing/2014/main" id="{55093967-7C72-1CEF-1DF1-73E969B24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6" y="769938"/>
            <a:ext cx="7332744" cy="3616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5">
            <a:extLst>
              <a:ext uri="{FF2B5EF4-FFF2-40B4-BE49-F238E27FC236}">
                <a16:creationId xmlns:a16="http://schemas.microsoft.com/office/drawing/2014/main" id="{ACDF4B0B-336E-3C75-E6A8-30C1AC770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539" y="4743069"/>
            <a:ext cx="8344788" cy="199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EFAED87-C69F-8677-9DE1-3FE8DFAAED4B}"/>
              </a:ext>
            </a:extLst>
          </p:cNvPr>
          <p:cNvSpPr>
            <a:spLocks noGrp="1" noChangeArrowheads="1"/>
          </p:cNvSpPr>
          <p:nvPr>
            <p:ph type="title"/>
          </p:nvPr>
        </p:nvSpPr>
        <p:spPr/>
        <p:txBody>
          <a:bodyPr/>
          <a:lstStyle/>
          <a:p>
            <a:pPr eaLnBrk="1" hangingPunct="1"/>
            <a:r>
              <a:rPr lang="en-US" altLang="en-US" u="sng"/>
              <a:t>Giới thiệu</a:t>
            </a:r>
          </a:p>
        </p:txBody>
      </p:sp>
      <p:sp>
        <p:nvSpPr>
          <p:cNvPr id="10243" name="Rectangle 3">
            <a:extLst>
              <a:ext uri="{FF2B5EF4-FFF2-40B4-BE49-F238E27FC236}">
                <a16:creationId xmlns:a16="http://schemas.microsoft.com/office/drawing/2014/main" id="{EF8D2D5F-2B1C-70F7-D67F-39E6DD35FA97}"/>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a:t>	     </a:t>
            </a:r>
            <a:r>
              <a:rPr lang="en-US" altLang="en-US">
                <a:solidFill>
                  <a:srgbClr val="FF0000"/>
                </a:solidFill>
              </a:rPr>
              <a:t>f1 = f1.add(f2);  </a:t>
            </a:r>
          </a:p>
          <a:p>
            <a:pPr eaLnBrk="1" hangingPunct="1">
              <a:buFont typeface="Wingdings" panose="05000000000000000000" pitchFamily="2" charset="2"/>
              <a:buNone/>
            </a:pPr>
            <a:r>
              <a:rPr lang="en-US" altLang="en-US">
                <a:solidFill>
                  <a:srgbClr val="FF0000"/>
                </a:solidFill>
              </a:rPr>
              <a:t>	</a:t>
            </a:r>
            <a:r>
              <a:rPr lang="en-US" altLang="en-US">
                <a:solidFill>
                  <a:srgbClr val="FF0000"/>
                </a:solidFill>
                <a:sym typeface="Wingdings" panose="05000000000000000000" pitchFamily="2" charset="2"/>
              </a:rPr>
              <a:t>  f1 = f1 + f2;</a:t>
            </a:r>
          </a:p>
          <a:p>
            <a:pPr algn="just" eaLnBrk="1" hangingPunct="1">
              <a:buFont typeface="Wingdings" panose="05000000000000000000" pitchFamily="2" charset="2"/>
              <a:buChar char="§"/>
            </a:pPr>
            <a:r>
              <a:rPr lang="en-US" altLang="en-US">
                <a:sym typeface="Wingdings" panose="05000000000000000000" pitchFamily="2" charset="2"/>
              </a:rPr>
              <a:t>Toán tử “+” trong ngôn ngữ C++ chỉ hỗ trợ cho các kiểu dữ liệu cơ bản: int, float, double, char,…</a:t>
            </a:r>
          </a:p>
          <a:p>
            <a:pPr algn="just" eaLnBrk="1" hangingPunct="1">
              <a:buFont typeface="Wingdings" panose="05000000000000000000" pitchFamily="2" charset="2"/>
              <a:buChar char="§"/>
            </a:pPr>
            <a:r>
              <a:rPr lang="en-US" altLang="en-US">
                <a:sym typeface="Wingdings" panose="05000000000000000000" pitchFamily="2" charset="2"/>
              </a:rPr>
              <a:t>C++ hỗ trợ khả năng xây dựng trên lớp các toán tử cần thiết(hàm toán tử)</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B7D98FF-98C6-9E70-7710-9A8DF4406ED8}"/>
              </a:ext>
            </a:extLst>
          </p:cNvPr>
          <p:cNvSpPr>
            <a:spLocks noGrp="1" noChangeArrowheads="1"/>
          </p:cNvSpPr>
          <p:nvPr>
            <p:ph type="title"/>
          </p:nvPr>
        </p:nvSpPr>
        <p:spPr/>
        <p:txBody>
          <a:bodyPr/>
          <a:lstStyle/>
          <a:p>
            <a:pPr eaLnBrk="1" hangingPunct="1"/>
            <a:r>
              <a:rPr lang="en-US" altLang="en-US" u="sng"/>
              <a:t>Giới thiệu</a:t>
            </a:r>
          </a:p>
        </p:txBody>
      </p:sp>
      <p:sp>
        <p:nvSpPr>
          <p:cNvPr id="8195" name="Rectangle 3">
            <a:extLst>
              <a:ext uri="{FF2B5EF4-FFF2-40B4-BE49-F238E27FC236}">
                <a16:creationId xmlns:a16="http://schemas.microsoft.com/office/drawing/2014/main" id="{25E7F9DD-2DC4-CF0F-F3C2-037D28C9757D}"/>
              </a:ext>
            </a:extLst>
          </p:cNvPr>
          <p:cNvSpPr>
            <a:spLocks noGrp="1" noChangeArrowheads="1"/>
          </p:cNvSpPr>
          <p:nvPr>
            <p:ph type="body" idx="1"/>
          </p:nvPr>
        </p:nvSpPr>
        <p:spPr>
          <a:xfrm>
            <a:off x="740780" y="1719264"/>
            <a:ext cx="10845478" cy="4949825"/>
          </a:xfrm>
        </p:spPr>
        <p:txBody>
          <a:bodyPr/>
          <a:lstStyle/>
          <a:p>
            <a:pPr algn="just" eaLnBrk="1" hangingPunct="1">
              <a:buFont typeface="Wingdings" panose="05000000000000000000" pitchFamily="2" charset="2"/>
              <a:buChar char="q"/>
            </a:pPr>
            <a:r>
              <a:rPr lang="en-US" altLang="en-US" sz="2800"/>
              <a:t>Là một dạng của quá tải hàm</a:t>
            </a:r>
          </a:p>
          <a:p>
            <a:pPr algn="just" eaLnBrk="1" hangingPunct="1">
              <a:buFont typeface="Wingdings" panose="05000000000000000000" pitchFamily="2" charset="2"/>
              <a:buChar char="q"/>
            </a:pPr>
            <a:r>
              <a:rPr lang="en-US" altLang="en-US" sz="2800"/>
              <a:t>Sử dụng các toán tử </a:t>
            </a:r>
            <a:r>
              <a:rPr lang="en-US" altLang="en-US" sz="2800">
                <a:solidFill>
                  <a:srgbClr val="FF0000"/>
                </a:solidFill>
              </a:rPr>
              <a:t>hiện có</a:t>
            </a:r>
            <a:r>
              <a:rPr lang="en-US" altLang="en-US" sz="2800"/>
              <a:t> trong C++ cho các đối tượng do người dùng định nghĩa thay vì gọi hàm</a:t>
            </a:r>
          </a:p>
          <a:p>
            <a:pPr lvl="1" algn="just" eaLnBrk="1" hangingPunct="1">
              <a:buFont typeface="Wingdings" panose="05000000000000000000" pitchFamily="2" charset="2"/>
              <a:buChar char="q"/>
            </a:pPr>
            <a:r>
              <a:rPr lang="en-US" altLang="en-US" sz="2800"/>
              <a:t>Tự nhiên</a:t>
            </a:r>
          </a:p>
          <a:p>
            <a:pPr lvl="1" algn="just" eaLnBrk="1" hangingPunct="1">
              <a:buFont typeface="Wingdings" panose="05000000000000000000" pitchFamily="2" charset="2"/>
              <a:buChar char="q"/>
            </a:pPr>
            <a:r>
              <a:rPr lang="en-US" altLang="en-US" sz="2800"/>
              <a:t>Ngắn gọn, có ý nghĩa hơn</a:t>
            </a:r>
          </a:p>
          <a:p>
            <a:pPr lvl="1" algn="just" eaLnBrk="1" hangingPunct="1">
              <a:buFont typeface="Wingdings" panose="05000000000000000000" pitchFamily="2" charset="2"/>
              <a:buChar char="q"/>
            </a:pPr>
            <a:r>
              <a:rPr lang="en-US" altLang="en-US" sz="2800"/>
              <a:t>Ý nghĩa ban đầu của toán tử vẫn giữ nguyên</a:t>
            </a:r>
          </a:p>
          <a:p>
            <a:pPr algn="just" eaLnBrk="1" hangingPunct="1">
              <a:buFont typeface="Wingdings" panose="05000000000000000000" pitchFamily="2" charset="2"/>
              <a:buChar char="q"/>
            </a:pPr>
            <a:r>
              <a:rPr lang="en-US" altLang="en-US" sz="2800"/>
              <a:t>Định nghĩa giống với định nghĩa hàm</a:t>
            </a:r>
          </a:p>
          <a:p>
            <a:pPr algn="just" eaLnBrk="1" hangingPunct="1">
              <a:buFont typeface="Wingdings" panose="05000000000000000000" pitchFamily="2" charset="2"/>
              <a:buChar char="q"/>
            </a:pPr>
            <a:r>
              <a:rPr lang="en-US" altLang="en-US" sz="2800"/>
              <a:t>Hàm toán tử có thể là hàm thành viên hoặc là hàm bạn của lớp hoặc là hàm tự do</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CCFFCBA-2B08-A004-CFE9-A0C95C133170}"/>
              </a:ext>
            </a:extLst>
          </p:cNvPr>
          <p:cNvSpPr>
            <a:spLocks noGrp="1" noChangeArrowheads="1"/>
          </p:cNvSpPr>
          <p:nvPr>
            <p:ph type="title"/>
          </p:nvPr>
        </p:nvSpPr>
        <p:spPr/>
        <p:txBody>
          <a:bodyPr/>
          <a:lstStyle/>
          <a:p>
            <a:pPr eaLnBrk="1" hangingPunct="1"/>
            <a:r>
              <a:rPr lang="en-US" altLang="en-US" u="sng"/>
              <a:t>Ví dụ quá tải toán tử</a:t>
            </a:r>
          </a:p>
        </p:txBody>
      </p:sp>
      <p:pic>
        <p:nvPicPr>
          <p:cNvPr id="8194" name="Picture 7">
            <a:extLst>
              <a:ext uri="{FF2B5EF4-FFF2-40B4-BE49-F238E27FC236}">
                <a16:creationId xmlns:a16="http://schemas.microsoft.com/office/drawing/2014/main" id="{673211D2-E260-85C2-E9D2-A3033DBD7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773239"/>
            <a:ext cx="8208962"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A7FB658-245E-6181-7F72-90ED382696FA}"/>
              </a:ext>
            </a:extLst>
          </p:cNvPr>
          <p:cNvSpPr>
            <a:spLocks noGrp="1" noChangeArrowheads="1"/>
          </p:cNvSpPr>
          <p:nvPr>
            <p:ph type="title"/>
          </p:nvPr>
        </p:nvSpPr>
        <p:spPr>
          <a:xfrm>
            <a:off x="609600" y="122238"/>
            <a:ext cx="10058400" cy="757438"/>
          </a:xfrm>
        </p:spPr>
        <p:txBody>
          <a:bodyPr/>
          <a:lstStyle/>
          <a:p>
            <a:pPr eaLnBrk="1" hangingPunct="1"/>
            <a:r>
              <a:rPr lang="en-US" altLang="en-US" u="sng"/>
              <a:t>Ví dụ quá tải toán tử</a:t>
            </a:r>
          </a:p>
        </p:txBody>
      </p:sp>
      <p:pic>
        <p:nvPicPr>
          <p:cNvPr id="9218" name="Picture 4">
            <a:extLst>
              <a:ext uri="{FF2B5EF4-FFF2-40B4-BE49-F238E27FC236}">
                <a16:creationId xmlns:a16="http://schemas.microsoft.com/office/drawing/2014/main" id="{0E22119B-4033-BAA4-93DC-011C0967F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16" y="1052032"/>
            <a:ext cx="10701928" cy="361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5">
            <a:extLst>
              <a:ext uri="{FF2B5EF4-FFF2-40B4-BE49-F238E27FC236}">
                <a16:creationId xmlns:a16="http://schemas.microsoft.com/office/drawing/2014/main" id="{27C39AB9-F817-3082-871C-BA1058FED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4663333"/>
            <a:ext cx="11281890" cy="19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2D7257A-1B02-00D9-91A2-B7305F909A0A}"/>
              </a:ext>
            </a:extLst>
          </p:cNvPr>
          <p:cNvSpPr>
            <a:spLocks noGrp="1" noChangeArrowheads="1"/>
          </p:cNvSpPr>
          <p:nvPr>
            <p:ph type="title"/>
          </p:nvPr>
        </p:nvSpPr>
        <p:spPr>
          <a:xfrm>
            <a:off x="609600" y="122238"/>
            <a:ext cx="10058400" cy="687990"/>
          </a:xfrm>
        </p:spPr>
        <p:txBody>
          <a:bodyPr/>
          <a:lstStyle/>
          <a:p>
            <a:pPr eaLnBrk="1" hangingPunct="1"/>
            <a:r>
              <a:rPr lang="en-US" altLang="en-US" u="sng"/>
              <a:t>Ví dụ quá tải toán tử</a:t>
            </a:r>
          </a:p>
        </p:txBody>
      </p:sp>
      <p:pic>
        <p:nvPicPr>
          <p:cNvPr id="10242" name="Picture 5">
            <a:extLst>
              <a:ext uri="{FF2B5EF4-FFF2-40B4-BE49-F238E27FC236}">
                <a16:creationId xmlns:a16="http://schemas.microsoft.com/office/drawing/2014/main" id="{2623C33E-3F6E-4A96-A40B-55ADA7507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10228"/>
            <a:ext cx="8442043" cy="296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6">
            <a:extLst>
              <a:ext uri="{FF2B5EF4-FFF2-40B4-BE49-F238E27FC236}">
                <a16:creationId xmlns:a16="http://schemas.microsoft.com/office/drawing/2014/main" id="{D28C6E95-6493-0495-32B4-8DB623C0E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776616"/>
            <a:ext cx="7478404" cy="308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F7BAF71-951C-15D7-06E7-405A0AFB0EA4}"/>
              </a:ext>
            </a:extLst>
          </p:cNvPr>
          <p:cNvSpPr>
            <a:spLocks noGrp="1" noChangeArrowheads="1"/>
          </p:cNvSpPr>
          <p:nvPr>
            <p:ph type="title"/>
          </p:nvPr>
        </p:nvSpPr>
        <p:spPr/>
        <p:txBody>
          <a:bodyPr/>
          <a:lstStyle/>
          <a:p>
            <a:pPr eaLnBrk="1" hangingPunct="1"/>
            <a:r>
              <a:rPr lang="en-US" altLang="en-US" u="sng"/>
              <a:t>Hạn chế của quá tải toán tử</a:t>
            </a:r>
          </a:p>
        </p:txBody>
      </p:sp>
      <p:sp>
        <p:nvSpPr>
          <p:cNvPr id="14339" name="Rectangle 3">
            <a:extLst>
              <a:ext uri="{FF2B5EF4-FFF2-40B4-BE49-F238E27FC236}">
                <a16:creationId xmlns:a16="http://schemas.microsoft.com/office/drawing/2014/main" id="{ACC157F1-3FE5-D026-FB90-6136BA46BE2D}"/>
              </a:ext>
            </a:extLst>
          </p:cNvPr>
          <p:cNvSpPr>
            <a:spLocks noGrp="1" noChangeArrowheads="1"/>
          </p:cNvSpPr>
          <p:nvPr>
            <p:ph type="body" idx="1"/>
          </p:nvPr>
        </p:nvSpPr>
        <p:spPr/>
        <p:txBody>
          <a:bodyPr/>
          <a:lstStyle/>
          <a:p>
            <a:pPr eaLnBrk="1" hangingPunct="1">
              <a:buFont typeface="Wingdings" panose="05000000000000000000" pitchFamily="2" charset="2"/>
              <a:buChar char="q"/>
            </a:pPr>
            <a:r>
              <a:rPr lang="en-US" altLang="en-US">
                <a:solidFill>
                  <a:srgbClr val="0066FF"/>
                </a:solidFill>
              </a:rPr>
              <a:t>Không thể tạo ra toán tử mới</a:t>
            </a:r>
          </a:p>
          <a:p>
            <a:pPr eaLnBrk="1" hangingPunct="1">
              <a:buFont typeface="Wingdings" panose="05000000000000000000" pitchFamily="2" charset="2"/>
              <a:buChar char="q"/>
            </a:pPr>
            <a:r>
              <a:rPr lang="en-US" altLang="en-US">
                <a:solidFill>
                  <a:srgbClr val="0066FF"/>
                </a:solidFill>
              </a:rPr>
              <a:t>Không thể thay đổi</a:t>
            </a:r>
          </a:p>
          <a:p>
            <a:pPr lvl="1" eaLnBrk="1" hangingPunct="1">
              <a:buFontTx/>
              <a:buChar char="-"/>
            </a:pPr>
            <a:r>
              <a:rPr lang="en-US" altLang="en-US"/>
              <a:t>Cách thức hoạt động của toán tử trên các kiểu dữ liệu nguyên thủy</a:t>
            </a:r>
          </a:p>
          <a:p>
            <a:pPr lvl="1" eaLnBrk="1" hangingPunct="1">
              <a:buFontTx/>
              <a:buChar char="-"/>
            </a:pPr>
            <a:r>
              <a:rPr lang="en-US" altLang="en-US"/>
              <a:t>Thứ tự ưu tiên của toán tử</a:t>
            </a:r>
          </a:p>
          <a:p>
            <a:pPr lvl="1" eaLnBrk="1" hangingPunct="1">
              <a:buFontTx/>
              <a:buChar char="-"/>
            </a:pPr>
            <a:r>
              <a:rPr lang="vi-VN" altLang="en-US"/>
              <a:t>Kết hợp (từ trái sang phải hoặc từ phải sang trái)</a:t>
            </a:r>
            <a:endParaRPr lang="en-US" altLang="en-US"/>
          </a:p>
          <a:p>
            <a:pPr lvl="1" eaLnBrk="1" hangingPunct="1">
              <a:buFontTx/>
              <a:buChar char="-"/>
            </a:pPr>
            <a:r>
              <a:rPr lang="en-US" altLang="en-US"/>
              <a:t>Số lượng toán hạng</a:t>
            </a:r>
          </a:p>
          <a:p>
            <a:pPr lvl="1" eaLnBrk="1" hangingPunct="1">
              <a:buFontTx/>
              <a:buChar char="-"/>
            </a:pPr>
            <a:r>
              <a:rPr lang="en-US" altLang="en-US"/>
              <a:t>Kiểu trả về của toán tử</a:t>
            </a:r>
          </a:p>
          <a:p>
            <a:pPr eaLnBrk="1" hangingPunct="1">
              <a:buFont typeface="Wingdings" panose="05000000000000000000" pitchFamily="2" charset="2"/>
              <a:buNone/>
            </a:pPr>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EEFD910-EDEE-68FB-4CD7-FB0C73C71FEF}"/>
              </a:ext>
            </a:extLst>
          </p:cNvPr>
          <p:cNvSpPr>
            <a:spLocks noGrp="1" noChangeArrowheads="1"/>
          </p:cNvSpPr>
          <p:nvPr>
            <p:ph type="title"/>
          </p:nvPr>
        </p:nvSpPr>
        <p:spPr/>
        <p:txBody>
          <a:bodyPr/>
          <a:lstStyle/>
          <a:p>
            <a:pPr eaLnBrk="1" hangingPunct="1"/>
            <a:r>
              <a:rPr lang="en-US" altLang="en-US" u="sng"/>
              <a:t>Kiểu dữ liệu trừu tượng (ADT)</a:t>
            </a:r>
          </a:p>
        </p:txBody>
      </p:sp>
      <p:sp>
        <p:nvSpPr>
          <p:cNvPr id="15363" name="Rectangle 3">
            <a:extLst>
              <a:ext uri="{FF2B5EF4-FFF2-40B4-BE49-F238E27FC236}">
                <a16:creationId xmlns:a16="http://schemas.microsoft.com/office/drawing/2014/main" id="{DD6EF923-E73D-3FE2-7B5C-FD75EDBB1FC0}"/>
              </a:ext>
            </a:extLst>
          </p:cNvPr>
          <p:cNvSpPr>
            <a:spLocks noGrp="1" noChangeArrowheads="1"/>
          </p:cNvSpPr>
          <p:nvPr>
            <p:ph type="body" idx="1"/>
          </p:nvPr>
        </p:nvSpPr>
        <p:spPr>
          <a:xfrm>
            <a:off x="487680" y="1709103"/>
            <a:ext cx="11216640" cy="4411662"/>
          </a:xfrm>
        </p:spPr>
        <p:txBody>
          <a:bodyPr/>
          <a:lstStyle/>
          <a:p>
            <a:pPr algn="just" eaLnBrk="1" hangingPunct="1"/>
            <a:r>
              <a:rPr lang="en-US" altLang="en-US">
                <a:solidFill>
                  <a:srgbClr val="FF0000"/>
                </a:solidFill>
              </a:rPr>
              <a:t>Data type</a:t>
            </a:r>
            <a:r>
              <a:rPr lang="en-US" altLang="en-US"/>
              <a:t> </a:t>
            </a:r>
          </a:p>
          <a:p>
            <a:pPr marL="0" indent="0" algn="just" eaLnBrk="1" hangingPunct="1">
              <a:buNone/>
            </a:pPr>
            <a:endParaRPr lang="en-US" altLang="en-US"/>
          </a:p>
        </p:txBody>
      </p:sp>
      <p:pic>
        <p:nvPicPr>
          <p:cNvPr id="4" name="Picture 3">
            <a:extLst>
              <a:ext uri="{FF2B5EF4-FFF2-40B4-BE49-F238E27FC236}">
                <a16:creationId xmlns:a16="http://schemas.microsoft.com/office/drawing/2014/main" id="{A5E5451D-6BDA-D260-2F29-E31B5992541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t="14749"/>
          <a:stretch/>
        </p:blipFill>
        <p:spPr>
          <a:xfrm>
            <a:off x="738197" y="2418407"/>
            <a:ext cx="8101003" cy="2730490"/>
          </a:xfrm>
          <a:prstGeom prst="rect">
            <a:avLst/>
          </a:prstGeom>
        </p:spPr>
      </p:pic>
      <p:sp>
        <p:nvSpPr>
          <p:cNvPr id="2" name="Thought Bubble: Cloud 1">
            <a:extLst>
              <a:ext uri="{FF2B5EF4-FFF2-40B4-BE49-F238E27FC236}">
                <a16:creationId xmlns:a16="http://schemas.microsoft.com/office/drawing/2014/main" id="{A67DE221-BD2E-A96E-977E-B867C2E1D7B4}"/>
              </a:ext>
            </a:extLst>
          </p:cNvPr>
          <p:cNvSpPr/>
          <p:nvPr/>
        </p:nvSpPr>
        <p:spPr>
          <a:xfrm>
            <a:off x="8337514" y="2695462"/>
            <a:ext cx="3617323" cy="1543276"/>
          </a:xfrm>
          <a:prstGeom prst="cloudCallout">
            <a:avLst>
              <a:gd name="adj1" fmla="val -54838"/>
              <a:gd name="adj2" fmla="val -383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FF"/>
                </a:solidFill>
                <a:effectLst/>
                <a:uLnTx/>
                <a:uFillTx/>
                <a:latin typeface="Arial"/>
                <a:ea typeface="+mn-ea"/>
                <a:cs typeface="Arial"/>
              </a:rPr>
              <a:t>Dữ liệu và các phép toán trên dữ liệu </a:t>
            </a:r>
          </a:p>
        </p:txBody>
      </p:sp>
    </p:spTree>
    <p:extLst>
      <p:ext uri="{BB962C8B-B14F-4D97-AF65-F5344CB8AC3E}">
        <p14:creationId xmlns:p14="http://schemas.microsoft.com/office/powerpoint/2010/main" val="16680392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DEF0338-D2E8-CAAA-9462-33AD812D4A60}"/>
              </a:ext>
            </a:extLst>
          </p:cNvPr>
          <p:cNvSpPr>
            <a:spLocks noGrp="1" noChangeArrowheads="1"/>
          </p:cNvSpPr>
          <p:nvPr>
            <p:ph type="title"/>
          </p:nvPr>
        </p:nvSpPr>
        <p:spPr/>
        <p:txBody>
          <a:bodyPr/>
          <a:lstStyle/>
          <a:p>
            <a:pPr eaLnBrk="1" hangingPunct="1"/>
            <a:r>
              <a:rPr lang="en-US" altLang="en-US" u="sng"/>
              <a:t>Hạn chế của quá tải toán tử</a:t>
            </a:r>
          </a:p>
        </p:txBody>
      </p:sp>
      <p:graphicFrame>
        <p:nvGraphicFramePr>
          <p:cNvPr id="12290" name="Object 4">
            <a:extLst>
              <a:ext uri="{FF2B5EF4-FFF2-40B4-BE49-F238E27FC236}">
                <a16:creationId xmlns:a16="http://schemas.microsoft.com/office/drawing/2014/main" id="{C0943904-AEB6-1CFF-C71F-224E24DD5E5D}"/>
              </a:ext>
            </a:extLst>
          </p:cNvPr>
          <p:cNvGraphicFramePr>
            <a:graphicFrameLocks noGrp="1" noChangeAspect="1"/>
          </p:cNvGraphicFramePr>
          <p:nvPr>
            <p:ph sz="half" idx="1"/>
            <p:extLst>
              <p:ext uri="{D42A27DB-BD31-4B8C-83A1-F6EECF244321}">
                <p14:modId xmlns:p14="http://schemas.microsoft.com/office/powerpoint/2010/main" val="3665819166"/>
              </p:ext>
            </p:extLst>
          </p:nvPr>
        </p:nvGraphicFramePr>
        <p:xfrm>
          <a:off x="0" y="1646258"/>
          <a:ext cx="12611628" cy="3138446"/>
        </p:xfrm>
        <a:graphic>
          <a:graphicData uri="http://schemas.openxmlformats.org/presentationml/2006/ole">
            <mc:AlternateContent xmlns:mc="http://schemas.openxmlformats.org/markup-compatibility/2006">
              <mc:Choice xmlns:v="urn:schemas-microsoft-com:vml" Requires="v">
                <p:oleObj name="Document" r:id="rId2" imgW="6667500" imgH="1663700" progId="Word.Document.8">
                  <p:embed/>
                </p:oleObj>
              </mc:Choice>
              <mc:Fallback>
                <p:oleObj name="Document" r:id="rId2" imgW="6667500" imgH="1663700" progId="Word.Document.8">
                  <p:embed/>
                  <p:pic>
                    <p:nvPicPr>
                      <p:cNvPr id="12290" name="Object 4">
                        <a:extLst>
                          <a:ext uri="{FF2B5EF4-FFF2-40B4-BE49-F238E27FC236}">
                            <a16:creationId xmlns:a16="http://schemas.microsoft.com/office/drawing/2014/main" id="{C0943904-AEB6-1CFF-C71F-224E24DD5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6258"/>
                        <a:ext cx="12611628" cy="3138446"/>
                      </a:xfrm>
                      <a:prstGeom prst="rect">
                        <a:avLst/>
                      </a:prstGeom>
                      <a:noFill/>
                      <a:ln>
                        <a:noFill/>
                      </a:ln>
                      <a:effectLst/>
                    </p:spPr>
                  </p:pic>
                </p:oleObj>
              </mc:Fallback>
            </mc:AlternateContent>
          </a:graphicData>
        </a:graphic>
      </p:graphicFrame>
      <p:graphicFrame>
        <p:nvGraphicFramePr>
          <p:cNvPr id="12291" name="Object 6">
            <a:extLst>
              <a:ext uri="{FF2B5EF4-FFF2-40B4-BE49-F238E27FC236}">
                <a16:creationId xmlns:a16="http://schemas.microsoft.com/office/drawing/2014/main" id="{7E93F762-EA7F-035E-0166-7BA4099A301F}"/>
              </a:ext>
            </a:extLst>
          </p:cNvPr>
          <p:cNvGraphicFramePr>
            <a:graphicFrameLocks noGrp="1" noChangeAspect="1"/>
          </p:cNvGraphicFramePr>
          <p:nvPr>
            <p:ph sz="half" idx="2"/>
            <p:extLst>
              <p:ext uri="{D42A27DB-BD31-4B8C-83A1-F6EECF244321}">
                <p14:modId xmlns:p14="http://schemas.microsoft.com/office/powerpoint/2010/main" val="2956856018"/>
              </p:ext>
            </p:extLst>
          </p:nvPr>
        </p:nvGraphicFramePr>
        <p:xfrm>
          <a:off x="1207666" y="4810987"/>
          <a:ext cx="10337863" cy="1207847"/>
        </p:xfrm>
        <a:graphic>
          <a:graphicData uri="http://schemas.openxmlformats.org/presentationml/2006/ole">
            <mc:AlternateContent xmlns:mc="http://schemas.openxmlformats.org/markup-compatibility/2006">
              <mc:Choice xmlns:v="urn:schemas-microsoft-com:vml" Requires="v">
                <p:oleObj name="Document" r:id="rId4" imgW="5422900" imgH="635000" progId="Word.Document.8">
                  <p:embed/>
                </p:oleObj>
              </mc:Choice>
              <mc:Fallback>
                <p:oleObj name="Document" r:id="rId4" imgW="5422900" imgH="635000" progId="Word.Document.8">
                  <p:embed/>
                  <p:pic>
                    <p:nvPicPr>
                      <p:cNvPr id="12291" name="Object 6">
                        <a:extLst>
                          <a:ext uri="{FF2B5EF4-FFF2-40B4-BE49-F238E27FC236}">
                            <a16:creationId xmlns:a16="http://schemas.microsoft.com/office/drawing/2014/main" id="{7E93F762-EA7F-035E-0166-7BA4099A3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666" y="4810987"/>
                        <a:ext cx="10337863" cy="1207847"/>
                      </a:xfrm>
                      <a:prstGeom prst="rect">
                        <a:avLst/>
                      </a:prstGeom>
                      <a:noFill/>
                      <a:ln>
                        <a:noFill/>
                      </a:ln>
                      <a:effectLst/>
                    </p:spPr>
                  </p:pic>
                </p:oleObj>
              </mc:Fallback>
            </mc:AlternateContent>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315CA04-7051-D936-0A8E-FEF0FF45C481}"/>
              </a:ext>
            </a:extLst>
          </p:cNvPr>
          <p:cNvSpPr>
            <a:spLocks noGrp="1" noChangeArrowheads="1"/>
          </p:cNvSpPr>
          <p:nvPr>
            <p:ph type="title"/>
          </p:nvPr>
        </p:nvSpPr>
        <p:spPr/>
        <p:txBody>
          <a:bodyPr/>
          <a:lstStyle/>
          <a:p>
            <a:pPr eaLnBrk="1" hangingPunct="1"/>
            <a:r>
              <a:rPr lang="en-US" altLang="en-US" u="sng"/>
              <a:t>Cú pháp</a:t>
            </a:r>
          </a:p>
        </p:txBody>
      </p:sp>
      <p:sp>
        <p:nvSpPr>
          <p:cNvPr id="18435" name="Rectangle 3">
            <a:extLst>
              <a:ext uri="{FF2B5EF4-FFF2-40B4-BE49-F238E27FC236}">
                <a16:creationId xmlns:a16="http://schemas.microsoft.com/office/drawing/2014/main" id="{E375EA0D-2EB1-B62A-BA04-FF3EA37FB174}"/>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b="1" i="1"/>
              <a:t>&lt;returnType&gt;</a:t>
            </a:r>
            <a:r>
              <a:rPr lang="en-US" altLang="en-US" b="1"/>
              <a:t>  </a:t>
            </a:r>
            <a:r>
              <a:rPr lang="en-US" altLang="en-US" b="1">
                <a:solidFill>
                  <a:srgbClr val="FF0000"/>
                </a:solidFill>
              </a:rPr>
              <a:t>operator</a:t>
            </a:r>
            <a:r>
              <a:rPr lang="en-US" altLang="en-US" b="1"/>
              <a:t>&lt;@&gt;(</a:t>
            </a:r>
            <a:r>
              <a:rPr lang="en-US" altLang="en-US" b="1" i="1"/>
              <a:t>parameters</a:t>
            </a:r>
            <a:r>
              <a:rPr lang="en-US" altLang="en-US" b="1"/>
              <a:t>);</a:t>
            </a:r>
          </a:p>
          <a:p>
            <a:pPr eaLnBrk="1" hangingPunct="1">
              <a:buFont typeface="Wingdings" panose="05000000000000000000" pitchFamily="2" charset="2"/>
              <a:buNone/>
            </a:pPr>
            <a:r>
              <a:rPr lang="en-US" altLang="en-US" b="1"/>
              <a:t>    </a:t>
            </a:r>
            <a:r>
              <a:rPr lang="en-US" altLang="en-US" b="1">
                <a:sym typeface="Symbol" panose="05050102010706020507" pitchFamily="18" charset="2"/>
              </a:rPr>
              <a:t></a:t>
            </a:r>
            <a:r>
              <a:rPr lang="en-US" altLang="en-US" b="1"/>
              <a:t>                       </a:t>
            </a:r>
            <a:r>
              <a:rPr lang="en-US" altLang="en-US" b="1">
                <a:sym typeface="Symbol" panose="05050102010706020507" pitchFamily="18" charset="2"/>
              </a:rPr>
              <a:t></a:t>
            </a:r>
            <a:r>
              <a:rPr lang="en-US" altLang="en-US" b="1"/>
              <a:t>           </a:t>
            </a:r>
            <a:r>
              <a:rPr lang="en-US" altLang="en-US" b="1">
                <a:sym typeface="Symbol" panose="05050102010706020507" pitchFamily="18" charset="2"/>
              </a:rPr>
              <a:t></a:t>
            </a:r>
            <a:br>
              <a:rPr lang="en-US" altLang="en-US" b="1"/>
            </a:br>
            <a:r>
              <a:rPr lang="en-US" altLang="en-US" i="1"/>
              <a:t>any type     keyword    operator symbol</a:t>
            </a:r>
            <a:endParaRPr lang="en-US" altLang="en-US"/>
          </a:p>
          <a:p>
            <a:pPr eaLnBrk="1" hangingPunct="1">
              <a:buFont typeface="Wingdings" panose="05000000000000000000" pitchFamily="2" charset="2"/>
              <a:buNone/>
            </a:pPr>
            <a:endParaRPr lang="en-US" altLang="en-US"/>
          </a:p>
          <a:p>
            <a:pPr eaLnBrk="1" hangingPunct="1"/>
            <a:r>
              <a:rPr lang="en-US" altLang="en-US"/>
              <a:t>Trong đó, @: kí tự toán tử trong C++(+,-,*,=…)</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B1B6BC7-51F0-FABD-4F52-E37C41B2D7AB}"/>
              </a:ext>
            </a:extLst>
          </p:cNvPr>
          <p:cNvSpPr>
            <a:spLocks noGrp="1" noChangeArrowheads="1"/>
          </p:cNvSpPr>
          <p:nvPr>
            <p:ph type="title"/>
          </p:nvPr>
        </p:nvSpPr>
        <p:spPr/>
        <p:txBody>
          <a:bodyPr/>
          <a:lstStyle/>
          <a:p>
            <a:pPr eaLnBrk="1" hangingPunct="1"/>
            <a:r>
              <a:rPr lang="en-US" altLang="en-US" u="sng"/>
              <a:t>Gọi hàm toán tử</a:t>
            </a:r>
          </a:p>
        </p:txBody>
      </p:sp>
      <p:pic>
        <p:nvPicPr>
          <p:cNvPr id="14338" name="Picture 4">
            <a:extLst>
              <a:ext uri="{FF2B5EF4-FFF2-40B4-BE49-F238E27FC236}">
                <a16:creationId xmlns:a16="http://schemas.microsoft.com/office/drawing/2014/main" id="{FF8ACAA5-143D-8833-3EA9-083B8F076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2060575"/>
            <a:ext cx="820737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6">
            <a:extLst>
              <a:ext uri="{FF2B5EF4-FFF2-40B4-BE49-F238E27FC236}">
                <a16:creationId xmlns:a16="http://schemas.microsoft.com/office/drawing/2014/main" id="{6709B89E-A226-DF67-CA63-7A68E3A6F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2492375"/>
            <a:ext cx="7561263"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D0659CD-C3FC-6820-80BE-6944A798CC42}"/>
              </a:ext>
            </a:extLst>
          </p:cNvPr>
          <p:cNvSpPr>
            <a:spLocks noGrp="1" noChangeArrowheads="1"/>
          </p:cNvSpPr>
          <p:nvPr>
            <p:ph type="title"/>
          </p:nvPr>
        </p:nvSpPr>
        <p:spPr/>
        <p:txBody>
          <a:bodyPr/>
          <a:lstStyle/>
          <a:p>
            <a:pPr eaLnBrk="1" hangingPunct="1"/>
            <a:r>
              <a:rPr lang="en-US" altLang="en-US" u="sng"/>
              <a:t>Cài đặt toán tử được quá tải</a:t>
            </a:r>
          </a:p>
        </p:txBody>
      </p:sp>
      <p:sp>
        <p:nvSpPr>
          <p:cNvPr id="20483" name="Rectangle 3">
            <a:extLst>
              <a:ext uri="{FF2B5EF4-FFF2-40B4-BE49-F238E27FC236}">
                <a16:creationId xmlns:a16="http://schemas.microsoft.com/office/drawing/2014/main" id="{5BB2F24A-2129-89DD-B2C7-9BA918FBFB29}"/>
              </a:ext>
            </a:extLst>
          </p:cNvPr>
          <p:cNvSpPr>
            <a:spLocks noGrp="1" noChangeArrowheads="1"/>
          </p:cNvSpPr>
          <p:nvPr>
            <p:ph type="body" idx="1"/>
          </p:nvPr>
        </p:nvSpPr>
        <p:spPr/>
        <p:txBody>
          <a:bodyPr/>
          <a:lstStyle/>
          <a:p>
            <a:pPr eaLnBrk="1" hangingPunct="1"/>
            <a:r>
              <a:rPr lang="en-US" altLang="en-US" b="1"/>
              <a:t>Có 3 cách cài đặt toán tử được quá tải</a:t>
            </a:r>
          </a:p>
          <a:p>
            <a:pPr lvl="1" eaLnBrk="1" hangingPunct="1"/>
            <a:r>
              <a:rPr lang="en-US" altLang="en-US" sz="2800"/>
              <a:t>Hàm thành viên </a:t>
            </a:r>
          </a:p>
          <a:p>
            <a:pPr lvl="1" eaLnBrk="1" hangingPunct="1"/>
            <a:r>
              <a:rPr lang="en-US" altLang="en-US" sz="2800"/>
              <a:t>Hàm không thành viên toàn cục</a:t>
            </a:r>
          </a:p>
          <a:p>
            <a:pPr lvl="1" eaLnBrk="1" hangingPunct="1"/>
            <a:r>
              <a:rPr lang="en-US" altLang="en-US" sz="2800"/>
              <a:t>Hàm bạn</a:t>
            </a:r>
          </a:p>
          <a:p>
            <a:pPr eaLnBrk="1" hangingPunct="1">
              <a:buFont typeface="Wingdings" panose="05000000000000000000" pitchFamily="2" charset="2"/>
              <a:buNone/>
            </a:pPr>
            <a:endParaRPr lang="en-US" alt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1D6987E-8845-472F-B775-A6A707DBA155}"/>
              </a:ext>
            </a:extLst>
          </p:cNvPr>
          <p:cNvSpPr>
            <a:spLocks noGrp="1" noChangeArrowheads="1"/>
          </p:cNvSpPr>
          <p:nvPr>
            <p:ph type="title"/>
          </p:nvPr>
        </p:nvSpPr>
        <p:spPr/>
        <p:txBody>
          <a:bodyPr/>
          <a:lstStyle/>
          <a:p>
            <a:pPr eaLnBrk="1" hangingPunct="1"/>
            <a:r>
              <a:rPr lang="en-US" altLang="en-US" u="sng"/>
              <a:t>Số lượng tham số</a:t>
            </a:r>
          </a:p>
        </p:txBody>
      </p:sp>
      <p:sp>
        <p:nvSpPr>
          <p:cNvPr id="23555" name="Rectangle 3">
            <a:extLst>
              <a:ext uri="{FF2B5EF4-FFF2-40B4-BE49-F238E27FC236}">
                <a16:creationId xmlns:a16="http://schemas.microsoft.com/office/drawing/2014/main" id="{E5A45015-68ED-DDDA-8EE4-74DF8BBF0815}"/>
              </a:ext>
            </a:extLst>
          </p:cNvPr>
          <p:cNvSpPr>
            <a:spLocks noGrp="1" noChangeArrowheads="1"/>
          </p:cNvSpPr>
          <p:nvPr>
            <p:ph type="body" idx="1"/>
          </p:nvPr>
        </p:nvSpPr>
        <p:spPr>
          <a:xfrm>
            <a:off x="609599" y="3933825"/>
            <a:ext cx="10930359" cy="2197100"/>
          </a:xfrm>
        </p:spPr>
        <p:txBody>
          <a:bodyPr/>
          <a:lstStyle/>
          <a:p>
            <a:pPr algn="just" eaLnBrk="1" hangingPunct="1"/>
            <a:r>
              <a:rPr lang="en-US" altLang="en-US" sz="3200"/>
              <a:t>Khi hàm toán tử là hàm thành viên của lớp </a:t>
            </a:r>
          </a:p>
          <a:p>
            <a:pPr lvl="1" algn="just" eaLnBrk="1" hangingPunct="1">
              <a:buFont typeface="Wingdings" panose="05000000000000000000" pitchFamily="2" charset="2"/>
              <a:buChar char="à"/>
            </a:pPr>
            <a:r>
              <a:rPr lang="en-US" altLang="en-US" sz="3200">
                <a:sym typeface="Wingdings" panose="05000000000000000000" pitchFamily="2" charset="2"/>
              </a:rPr>
              <a:t>Số lượng tham số giảm đi 1, vì đã có 1 tham số ngầm định gọi hàm toán tử</a:t>
            </a:r>
          </a:p>
          <a:p>
            <a:pPr algn="just" eaLnBrk="1" hangingPunct="1"/>
            <a:r>
              <a:rPr lang="en-US" altLang="en-US" sz="3200"/>
              <a:t>Khi hàm toán tử không là hàm thành viên thì phải bao hàm đầy đủ số tham số </a:t>
            </a:r>
          </a:p>
        </p:txBody>
      </p:sp>
      <p:pic>
        <p:nvPicPr>
          <p:cNvPr id="16387" name="Picture 4">
            <a:extLst>
              <a:ext uri="{FF2B5EF4-FFF2-40B4-BE49-F238E27FC236}">
                <a16:creationId xmlns:a16="http://schemas.microsoft.com/office/drawing/2014/main" id="{D4FA2C3A-D0FE-0FCC-73DD-E005F85EF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419" y="1665349"/>
            <a:ext cx="9603162" cy="205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27E9C11-EB0A-4E11-A2EE-7B327C1E4558}"/>
              </a:ext>
            </a:extLst>
          </p:cNvPr>
          <p:cNvSpPr>
            <a:spLocks noGrp="1" noChangeArrowheads="1"/>
          </p:cNvSpPr>
          <p:nvPr>
            <p:ph type="title"/>
          </p:nvPr>
        </p:nvSpPr>
        <p:spPr/>
        <p:txBody>
          <a:bodyPr/>
          <a:lstStyle/>
          <a:p>
            <a:pPr eaLnBrk="1" hangingPunct="1"/>
            <a:r>
              <a:rPr lang="en-US" altLang="en-US" u="sng"/>
              <a:t>Cài đặt toán tử được quá tải</a:t>
            </a:r>
          </a:p>
        </p:txBody>
      </p:sp>
      <p:pic>
        <p:nvPicPr>
          <p:cNvPr id="17410" name="Picture 5">
            <a:extLst>
              <a:ext uri="{FF2B5EF4-FFF2-40B4-BE49-F238E27FC236}">
                <a16:creationId xmlns:a16="http://schemas.microsoft.com/office/drawing/2014/main" id="{654C7D13-5F9E-CAB2-EF79-BFF2F2127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844675"/>
            <a:ext cx="8281987"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65AF588-4A7E-AD19-AE7C-52F97978973B}"/>
              </a:ext>
            </a:extLst>
          </p:cNvPr>
          <p:cNvSpPr>
            <a:spLocks noGrp="1" noChangeArrowheads="1"/>
          </p:cNvSpPr>
          <p:nvPr>
            <p:ph type="title"/>
          </p:nvPr>
        </p:nvSpPr>
        <p:spPr/>
        <p:txBody>
          <a:bodyPr/>
          <a:lstStyle/>
          <a:p>
            <a:pPr eaLnBrk="1" hangingPunct="1"/>
            <a:r>
              <a:rPr lang="en-US" altLang="en-US" u="sng"/>
              <a:t>Cài đặt toán tử bằng hàm thành viên</a:t>
            </a:r>
          </a:p>
        </p:txBody>
      </p:sp>
      <p:pic>
        <p:nvPicPr>
          <p:cNvPr id="18434" name="Picture 4">
            <a:extLst>
              <a:ext uri="{FF2B5EF4-FFF2-40B4-BE49-F238E27FC236}">
                <a16:creationId xmlns:a16="http://schemas.microsoft.com/office/drawing/2014/main" id="{65CACCB3-4253-7A03-546F-6DC07EBD7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334" y="1711346"/>
            <a:ext cx="9189331" cy="4746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798491E-5779-7EE4-5172-531C12772462}"/>
              </a:ext>
            </a:extLst>
          </p:cNvPr>
          <p:cNvSpPr>
            <a:spLocks noGrp="1" noChangeArrowheads="1"/>
          </p:cNvSpPr>
          <p:nvPr>
            <p:ph type="title"/>
          </p:nvPr>
        </p:nvSpPr>
        <p:spPr/>
        <p:txBody>
          <a:bodyPr/>
          <a:lstStyle/>
          <a:p>
            <a:pPr eaLnBrk="1" hangingPunct="1"/>
            <a:r>
              <a:rPr lang="en-US" altLang="en-US" u="sng"/>
              <a:t>Cài đặt toán tử bằng hàm bạn</a:t>
            </a:r>
          </a:p>
        </p:txBody>
      </p:sp>
      <p:pic>
        <p:nvPicPr>
          <p:cNvPr id="19458" name="Picture 4">
            <a:extLst>
              <a:ext uri="{FF2B5EF4-FFF2-40B4-BE49-F238E27FC236}">
                <a16:creationId xmlns:a16="http://schemas.microsoft.com/office/drawing/2014/main" id="{03EBA05D-14CC-327E-E29C-AF54BF01B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34" y="1564893"/>
            <a:ext cx="9603531" cy="507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023B6F9-191D-97DB-1B7E-B183D3600EB2}"/>
              </a:ext>
            </a:extLst>
          </p:cNvPr>
          <p:cNvSpPr>
            <a:spLocks noGrp="1" noChangeArrowheads="1"/>
          </p:cNvSpPr>
          <p:nvPr>
            <p:ph type="title"/>
          </p:nvPr>
        </p:nvSpPr>
        <p:spPr/>
        <p:txBody>
          <a:bodyPr/>
          <a:lstStyle/>
          <a:p>
            <a:pPr eaLnBrk="1" hangingPunct="1"/>
            <a:r>
              <a:rPr lang="en-US" altLang="en-US" u="sng"/>
              <a:t>Cài đặt toán tử bằng hàm thành viên</a:t>
            </a:r>
          </a:p>
        </p:txBody>
      </p:sp>
      <p:sp>
        <p:nvSpPr>
          <p:cNvPr id="31747" name="Rectangle 3">
            <a:extLst>
              <a:ext uri="{FF2B5EF4-FFF2-40B4-BE49-F238E27FC236}">
                <a16:creationId xmlns:a16="http://schemas.microsoft.com/office/drawing/2014/main" id="{0836FDE0-2A9E-6E4B-BBF9-3101CFD326BB}"/>
              </a:ext>
            </a:extLst>
          </p:cNvPr>
          <p:cNvSpPr>
            <a:spLocks noGrp="1" noChangeArrowheads="1"/>
          </p:cNvSpPr>
          <p:nvPr>
            <p:ph type="body" idx="1"/>
          </p:nvPr>
        </p:nvSpPr>
        <p:spPr/>
        <p:txBody>
          <a:bodyPr/>
          <a:lstStyle/>
          <a:p>
            <a:pPr eaLnBrk="1" hangingPunct="1"/>
            <a:r>
              <a:rPr lang="en-US" altLang="en-US" sz="3600"/>
              <a:t>Cài đặt toán tử bằng hàm thành viên của lớp A khi:</a:t>
            </a:r>
          </a:p>
          <a:p>
            <a:pPr lvl="1" eaLnBrk="1" hangingPunct="1"/>
            <a:r>
              <a:rPr lang="en-US" altLang="en-US" sz="3600"/>
              <a:t>Toán hạng bên trái nhất phải có kiểu thuộc lớp A</a:t>
            </a:r>
          </a:p>
          <a:p>
            <a:pPr lvl="1" eaLnBrk="1" hangingPunct="1"/>
            <a:r>
              <a:rPr lang="en-US" altLang="en-US" sz="3600"/>
              <a:t>Toán tử </a:t>
            </a:r>
            <a:r>
              <a:rPr lang="en-US" altLang="en-US" sz="3600" b="1"/>
              <a:t>()</a:t>
            </a:r>
            <a:r>
              <a:rPr lang="en-US" altLang="en-US" sz="3600"/>
              <a:t>, </a:t>
            </a:r>
            <a:r>
              <a:rPr lang="en-US" altLang="en-US" sz="3600" b="1"/>
              <a:t>[ ]</a:t>
            </a:r>
            <a:r>
              <a:rPr lang="en-US" altLang="en-US" sz="3600"/>
              <a:t>, </a:t>
            </a:r>
            <a:r>
              <a:rPr lang="en-US" altLang="en-US" sz="3600" b="1"/>
              <a:t>-&gt;, = </a:t>
            </a:r>
            <a:r>
              <a:rPr lang="en-US" altLang="en-US" sz="3600"/>
              <a:t>phải là hàm thành viên của lớp</a:t>
            </a:r>
          </a:p>
          <a:p>
            <a:pPr eaLnBrk="1" hangingPunct="1"/>
            <a:r>
              <a:rPr lang="en-US" altLang="en-US" sz="3600"/>
              <a:t>Con trỏ </a:t>
            </a:r>
            <a:r>
              <a:rPr lang="en-US" altLang="en-US" sz="3600">
                <a:solidFill>
                  <a:srgbClr val="FF0000"/>
                </a:solidFill>
              </a:rPr>
              <a:t>this</a:t>
            </a:r>
            <a:r>
              <a:rPr lang="en-US" altLang="en-US" sz="3600"/>
              <a:t> được sử dụng làm tham số ngầm định</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311F063-E9C1-4DD8-0E42-B019295AF1F9}"/>
              </a:ext>
            </a:extLst>
          </p:cNvPr>
          <p:cNvSpPr>
            <a:spLocks noGrp="1" noChangeArrowheads="1"/>
          </p:cNvSpPr>
          <p:nvPr>
            <p:ph type="title"/>
          </p:nvPr>
        </p:nvSpPr>
        <p:spPr/>
        <p:txBody>
          <a:bodyPr/>
          <a:lstStyle/>
          <a:p>
            <a:pPr eaLnBrk="1" hangingPunct="1"/>
            <a:r>
              <a:rPr lang="en-US" altLang="en-US" u="sng"/>
              <a:t>Cài đặt toán tử bằng hàm không thành viên</a:t>
            </a:r>
          </a:p>
        </p:txBody>
      </p:sp>
      <p:sp>
        <p:nvSpPr>
          <p:cNvPr id="32771" name="Rectangle 3">
            <a:extLst>
              <a:ext uri="{FF2B5EF4-FFF2-40B4-BE49-F238E27FC236}">
                <a16:creationId xmlns:a16="http://schemas.microsoft.com/office/drawing/2014/main" id="{1F1DAD08-090B-A88D-94F5-73D560344196}"/>
              </a:ext>
            </a:extLst>
          </p:cNvPr>
          <p:cNvSpPr>
            <a:spLocks noGrp="1" noChangeArrowheads="1"/>
          </p:cNvSpPr>
          <p:nvPr>
            <p:ph type="body" idx="1"/>
          </p:nvPr>
        </p:nvSpPr>
        <p:spPr/>
        <p:txBody>
          <a:bodyPr/>
          <a:lstStyle/>
          <a:p>
            <a:pPr eaLnBrk="1" hangingPunct="1"/>
            <a:r>
              <a:rPr lang="en-US" altLang="en-US"/>
              <a:t>Có một đối tượng thuộc lớp khác</a:t>
            </a:r>
          </a:p>
          <a:p>
            <a:pPr eaLnBrk="1" hangingPunct="1"/>
            <a:r>
              <a:rPr lang="en-US" altLang="en-US"/>
              <a:t>Định nghĩa là hàm bạn nếu cần truy cập đến dữ liệu thành viên của lớp</a:t>
            </a:r>
          </a:p>
          <a:p>
            <a:pPr eaLnBrk="1" hangingPunct="1"/>
            <a:r>
              <a:rPr lang="en-US" altLang="en-US"/>
              <a:t>Toán tử &lt;&lt; có toán hạng bên trái thuộc lớp </a:t>
            </a:r>
            <a:r>
              <a:rPr lang="en-US" altLang="en-US" b="1"/>
              <a:t>ostream</a:t>
            </a:r>
            <a:r>
              <a:rPr lang="en-US" altLang="en-US"/>
              <a:t>: </a:t>
            </a:r>
            <a:r>
              <a:rPr lang="en-US" altLang="en-US" b="1"/>
              <a:t>cout &lt;&lt; classObject</a:t>
            </a:r>
            <a:r>
              <a:rPr lang="en-US" altLang="en-US"/>
              <a:t> </a:t>
            </a:r>
          </a:p>
          <a:p>
            <a:pPr eaLnBrk="1" hangingPunct="1"/>
            <a:r>
              <a:rPr lang="en-US" altLang="en-US"/>
              <a:t>Toán tử &gt;&gt; có toán hạng bên trái thuộc lớp </a:t>
            </a:r>
            <a:r>
              <a:rPr lang="en-US" altLang="en-US" b="1"/>
              <a:t>istream</a:t>
            </a:r>
            <a:r>
              <a:rPr lang="en-US" altLang="en-US"/>
              <a:t> : </a:t>
            </a:r>
            <a:r>
              <a:rPr lang="en-US" altLang="en-US" b="1"/>
              <a:t>cin &gt;&gt; classObject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EEFD910-EDEE-68FB-4CD7-FB0C73C71FEF}"/>
              </a:ext>
            </a:extLst>
          </p:cNvPr>
          <p:cNvSpPr>
            <a:spLocks noGrp="1" noChangeArrowheads="1"/>
          </p:cNvSpPr>
          <p:nvPr>
            <p:ph type="title"/>
          </p:nvPr>
        </p:nvSpPr>
        <p:spPr/>
        <p:txBody>
          <a:bodyPr/>
          <a:lstStyle/>
          <a:p>
            <a:pPr eaLnBrk="1" hangingPunct="1"/>
            <a:r>
              <a:rPr lang="en-US" altLang="en-US" u="sng"/>
              <a:t>Kiểu dữ liệu trừu tượng (ADT)</a:t>
            </a:r>
          </a:p>
        </p:txBody>
      </p:sp>
      <p:sp>
        <p:nvSpPr>
          <p:cNvPr id="15363" name="Rectangle 3">
            <a:extLst>
              <a:ext uri="{FF2B5EF4-FFF2-40B4-BE49-F238E27FC236}">
                <a16:creationId xmlns:a16="http://schemas.microsoft.com/office/drawing/2014/main" id="{DD6EF923-E73D-3FE2-7B5C-FD75EDBB1FC0}"/>
              </a:ext>
            </a:extLst>
          </p:cNvPr>
          <p:cNvSpPr>
            <a:spLocks noGrp="1" noChangeArrowheads="1"/>
          </p:cNvSpPr>
          <p:nvPr>
            <p:ph type="body" idx="1"/>
          </p:nvPr>
        </p:nvSpPr>
        <p:spPr>
          <a:xfrm>
            <a:off x="487680" y="1709103"/>
            <a:ext cx="11216640" cy="4411662"/>
          </a:xfrm>
        </p:spPr>
        <p:txBody>
          <a:bodyPr/>
          <a:lstStyle/>
          <a:p>
            <a:pPr algn="just" eaLnBrk="1" hangingPunct="1"/>
            <a:r>
              <a:rPr lang="en-US" altLang="en-US">
                <a:solidFill>
                  <a:srgbClr val="FF0000"/>
                </a:solidFill>
              </a:rPr>
              <a:t>Data type</a:t>
            </a:r>
            <a:r>
              <a:rPr lang="en-US" altLang="en-US"/>
              <a:t> </a:t>
            </a:r>
          </a:p>
          <a:p>
            <a:pPr marL="0" indent="0" algn="just" eaLnBrk="1" hangingPunct="1">
              <a:buNone/>
            </a:pPr>
            <a:endParaRPr lang="en-US" altLang="en-US"/>
          </a:p>
        </p:txBody>
      </p:sp>
      <p:pic>
        <p:nvPicPr>
          <p:cNvPr id="2" name="Picture 1">
            <a:extLst>
              <a:ext uri="{FF2B5EF4-FFF2-40B4-BE49-F238E27FC236}">
                <a16:creationId xmlns:a16="http://schemas.microsoft.com/office/drawing/2014/main" id="{71D76176-F861-FC67-DC8D-CFA16C378EE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tretch>
            <a:fillRect/>
          </a:stretch>
        </p:blipFill>
        <p:spPr>
          <a:xfrm>
            <a:off x="1713588" y="2341194"/>
            <a:ext cx="7060298" cy="4034456"/>
          </a:xfrm>
          <a:prstGeom prst="rect">
            <a:avLst/>
          </a:prstGeom>
        </p:spPr>
      </p:pic>
    </p:spTree>
    <p:extLst>
      <p:ext uri="{BB962C8B-B14F-4D97-AF65-F5344CB8AC3E}">
        <p14:creationId xmlns:p14="http://schemas.microsoft.com/office/powerpoint/2010/main" val="9424764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F73F252-C4FA-E353-3B43-1060658D0AA9}"/>
              </a:ext>
            </a:extLst>
          </p:cNvPr>
          <p:cNvSpPr>
            <a:spLocks noGrp="1" noChangeArrowheads="1"/>
          </p:cNvSpPr>
          <p:nvPr>
            <p:ph type="title"/>
          </p:nvPr>
        </p:nvSpPr>
        <p:spPr/>
        <p:txBody>
          <a:bodyPr/>
          <a:lstStyle/>
          <a:p>
            <a:pPr eaLnBrk="1" hangingPunct="1"/>
            <a:endParaRPr lang="en-US" altLang="en-US"/>
          </a:p>
        </p:txBody>
      </p:sp>
      <p:sp>
        <p:nvSpPr>
          <p:cNvPr id="26627" name="Rectangle 3">
            <a:extLst>
              <a:ext uri="{FF2B5EF4-FFF2-40B4-BE49-F238E27FC236}">
                <a16:creationId xmlns:a16="http://schemas.microsoft.com/office/drawing/2014/main" id="{B82C1F6B-ED47-82DE-FBDE-2DD5AE55D23E}"/>
              </a:ext>
            </a:extLst>
          </p:cNvPr>
          <p:cNvSpPr>
            <a:spLocks noGrp="1" noChangeArrowheads="1"/>
          </p:cNvSpPr>
          <p:nvPr>
            <p:ph type="body" idx="1"/>
          </p:nvPr>
        </p:nvSpPr>
        <p:spPr/>
        <p:txBody>
          <a:bodyPr/>
          <a:lstStyle/>
          <a:p>
            <a:pPr eaLnBrk="1" hangingPunct="1"/>
            <a:endParaRPr lang="en-US" altLang="en-US"/>
          </a:p>
        </p:txBody>
      </p:sp>
      <p:pic>
        <p:nvPicPr>
          <p:cNvPr id="26628" name="Picture 4">
            <a:extLst>
              <a:ext uri="{FF2B5EF4-FFF2-40B4-BE49-F238E27FC236}">
                <a16:creationId xmlns:a16="http://schemas.microsoft.com/office/drawing/2014/main" id="{8AE11761-856D-1E8F-BBA1-3BE00A5E3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B339D58-3AA7-8E9B-47AA-54989A42BF2A}"/>
              </a:ext>
            </a:extLst>
          </p:cNvPr>
          <p:cNvSpPr>
            <a:spLocks noGrp="1" noChangeArrowheads="1"/>
          </p:cNvSpPr>
          <p:nvPr>
            <p:ph type="title"/>
          </p:nvPr>
        </p:nvSpPr>
        <p:spPr/>
        <p:txBody>
          <a:bodyPr/>
          <a:lstStyle/>
          <a:p>
            <a:pPr eaLnBrk="1" hangingPunct="1"/>
            <a:endParaRPr lang="en-US" altLang="en-US"/>
          </a:p>
        </p:txBody>
      </p:sp>
      <p:sp>
        <p:nvSpPr>
          <p:cNvPr id="28675" name="Rectangle 3">
            <a:extLst>
              <a:ext uri="{FF2B5EF4-FFF2-40B4-BE49-F238E27FC236}">
                <a16:creationId xmlns:a16="http://schemas.microsoft.com/office/drawing/2014/main" id="{573BF0CE-F5AB-5475-E57E-D99CD691DC1B}"/>
              </a:ext>
            </a:extLst>
          </p:cNvPr>
          <p:cNvSpPr>
            <a:spLocks noGrp="1" noChangeArrowheads="1"/>
          </p:cNvSpPr>
          <p:nvPr>
            <p:ph type="body" idx="1"/>
          </p:nvPr>
        </p:nvSpPr>
        <p:spPr/>
        <p:txBody>
          <a:bodyPr/>
          <a:lstStyle/>
          <a:p>
            <a:pPr eaLnBrk="1" hangingPunct="1"/>
            <a:endParaRPr lang="en-US" altLang="en-US"/>
          </a:p>
        </p:txBody>
      </p:sp>
      <p:pic>
        <p:nvPicPr>
          <p:cNvPr id="28676" name="Picture 4">
            <a:extLst>
              <a:ext uri="{FF2B5EF4-FFF2-40B4-BE49-F238E27FC236}">
                <a16:creationId xmlns:a16="http://schemas.microsoft.com/office/drawing/2014/main" id="{B0E25C13-1562-D534-6F57-1D7573164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F822037-FF74-C8A1-4D61-59908F4BD1DF}"/>
              </a:ext>
            </a:extLst>
          </p:cNvPr>
          <p:cNvSpPr>
            <a:spLocks noGrp="1" noChangeArrowheads="1"/>
          </p:cNvSpPr>
          <p:nvPr>
            <p:ph type="title"/>
          </p:nvPr>
        </p:nvSpPr>
        <p:spPr/>
        <p:txBody>
          <a:bodyPr/>
          <a:lstStyle/>
          <a:p>
            <a:pPr eaLnBrk="1" hangingPunct="1"/>
            <a:endParaRPr lang="en-US" altLang="en-US"/>
          </a:p>
        </p:txBody>
      </p:sp>
      <p:sp>
        <p:nvSpPr>
          <p:cNvPr id="29699" name="Rectangle 3">
            <a:extLst>
              <a:ext uri="{FF2B5EF4-FFF2-40B4-BE49-F238E27FC236}">
                <a16:creationId xmlns:a16="http://schemas.microsoft.com/office/drawing/2014/main" id="{B627463F-E00E-CA84-86C2-46CF1458C043}"/>
              </a:ext>
            </a:extLst>
          </p:cNvPr>
          <p:cNvSpPr>
            <a:spLocks noGrp="1" noChangeArrowheads="1"/>
          </p:cNvSpPr>
          <p:nvPr>
            <p:ph type="body" idx="1"/>
          </p:nvPr>
        </p:nvSpPr>
        <p:spPr/>
        <p:txBody>
          <a:bodyPr/>
          <a:lstStyle/>
          <a:p>
            <a:pPr eaLnBrk="1" hangingPunct="1"/>
            <a:endParaRPr lang="en-US" altLang="en-US"/>
          </a:p>
        </p:txBody>
      </p:sp>
      <p:pic>
        <p:nvPicPr>
          <p:cNvPr id="29700" name="Picture 4">
            <a:extLst>
              <a:ext uri="{FF2B5EF4-FFF2-40B4-BE49-F238E27FC236}">
                <a16:creationId xmlns:a16="http://schemas.microsoft.com/office/drawing/2014/main" id="{C1B9A0F4-2D9A-FBF4-D6E7-B4FC8470F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C2E7439-11DB-F27D-F0A5-7E7CD5A036CC}"/>
              </a:ext>
            </a:extLst>
          </p:cNvPr>
          <p:cNvSpPr>
            <a:spLocks noGrp="1" noChangeArrowheads="1"/>
          </p:cNvSpPr>
          <p:nvPr>
            <p:ph type="title"/>
          </p:nvPr>
        </p:nvSpPr>
        <p:spPr/>
        <p:txBody>
          <a:bodyPr/>
          <a:lstStyle/>
          <a:p>
            <a:pPr eaLnBrk="1" hangingPunct="1"/>
            <a:r>
              <a:rPr lang="en-US" altLang="en-US" u="sng"/>
              <a:t>Ví dụ: quá tải toán tử “=“</a:t>
            </a:r>
          </a:p>
        </p:txBody>
      </p:sp>
      <p:pic>
        <p:nvPicPr>
          <p:cNvPr id="25602" name="Picture 4">
            <a:extLst>
              <a:ext uri="{FF2B5EF4-FFF2-40B4-BE49-F238E27FC236}">
                <a16:creationId xmlns:a16="http://schemas.microsoft.com/office/drawing/2014/main" id="{A9DD2604-4F8F-6A83-2C3D-2C2D047CB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201" y="1563658"/>
            <a:ext cx="6461983" cy="357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E9D607B-C270-5728-63B9-2F61F5631EE0}"/>
              </a:ext>
            </a:extLst>
          </p:cNvPr>
          <p:cNvSpPr>
            <a:spLocks noGrp="1" noChangeArrowheads="1"/>
          </p:cNvSpPr>
          <p:nvPr>
            <p:ph type="title"/>
          </p:nvPr>
        </p:nvSpPr>
        <p:spPr/>
        <p:txBody>
          <a:bodyPr/>
          <a:lstStyle/>
          <a:p>
            <a:pPr eaLnBrk="1" hangingPunct="1"/>
            <a:r>
              <a:rPr lang="en-US" altLang="en-US" u="sng"/>
              <a:t>Ví dụ: quá tải toán tử “+=“</a:t>
            </a:r>
          </a:p>
        </p:txBody>
      </p:sp>
      <p:pic>
        <p:nvPicPr>
          <p:cNvPr id="26626" name="Picture 4">
            <a:extLst>
              <a:ext uri="{FF2B5EF4-FFF2-40B4-BE49-F238E27FC236}">
                <a16:creationId xmlns:a16="http://schemas.microsoft.com/office/drawing/2014/main" id="{1533F556-CEA7-1D98-1808-C6086FB53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345" y="1417637"/>
            <a:ext cx="9167149" cy="476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7CCC118-90B4-B078-B719-42ADF9255159}"/>
              </a:ext>
            </a:extLst>
          </p:cNvPr>
          <p:cNvSpPr>
            <a:spLocks noGrp="1" noChangeArrowheads="1"/>
          </p:cNvSpPr>
          <p:nvPr>
            <p:ph type="title"/>
          </p:nvPr>
        </p:nvSpPr>
        <p:spPr/>
        <p:txBody>
          <a:bodyPr/>
          <a:lstStyle/>
          <a:p>
            <a:pPr eaLnBrk="1" hangingPunct="1"/>
            <a:r>
              <a:rPr lang="en-US" altLang="en-US" u="sng"/>
              <a:t>Ví dụ: quá tải toán tử “&lt;&lt;,&gt;&gt;“</a:t>
            </a:r>
          </a:p>
        </p:txBody>
      </p:sp>
      <p:pic>
        <p:nvPicPr>
          <p:cNvPr id="27650" name="Picture 7">
            <a:extLst>
              <a:ext uri="{FF2B5EF4-FFF2-40B4-BE49-F238E27FC236}">
                <a16:creationId xmlns:a16="http://schemas.microsoft.com/office/drawing/2014/main" id="{72F852F6-3EC3-6A81-3287-67CD1D6EC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81" y="1593709"/>
            <a:ext cx="10122520" cy="474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071745C0-8E2F-AA4F-E2DE-48F00E31A73F}"/>
              </a:ext>
            </a:extLst>
          </p:cNvPr>
          <p:cNvSpPr>
            <a:spLocks noGrp="1" noChangeArrowheads="1"/>
          </p:cNvSpPr>
          <p:nvPr>
            <p:ph type="ctrTitle"/>
          </p:nvPr>
        </p:nvSpPr>
        <p:spPr>
          <a:xfrm>
            <a:off x="1847850" y="476250"/>
            <a:ext cx="6781800" cy="2133600"/>
          </a:xfrm>
        </p:spPr>
        <p:txBody>
          <a:bodyPr/>
          <a:lstStyle/>
          <a:p>
            <a:pPr eaLnBrk="1" hangingPunct="1"/>
            <a:r>
              <a:rPr lang="en-US" altLang="en-US"/>
              <a:t>Chương 5</a:t>
            </a:r>
          </a:p>
        </p:txBody>
      </p:sp>
      <p:sp>
        <p:nvSpPr>
          <p:cNvPr id="14338" name="Rectangle 3">
            <a:extLst>
              <a:ext uri="{FF2B5EF4-FFF2-40B4-BE49-F238E27FC236}">
                <a16:creationId xmlns:a16="http://schemas.microsoft.com/office/drawing/2014/main" id="{37ACE37D-CB66-24F6-73B4-A46FB9E357E4}"/>
              </a:ext>
            </a:extLst>
          </p:cNvPr>
          <p:cNvSpPr>
            <a:spLocks noGrp="1" noChangeArrowheads="1"/>
          </p:cNvSpPr>
          <p:nvPr>
            <p:ph type="subTitle" idx="1"/>
          </p:nvPr>
        </p:nvSpPr>
        <p:spPr/>
        <p:txBody>
          <a:bodyPr/>
          <a:lstStyle/>
          <a:p>
            <a:pPr eaLnBrk="1" hangingPunct="1"/>
            <a:r>
              <a:rPr lang="en-US" altLang="en-US" b="1"/>
              <a:t>Kế thừa (Inheritance)</a:t>
            </a:r>
            <a:r>
              <a:rPr lang="en-US" altLang="en-US"/>
              <a:t> </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77A70254-E328-68B9-E955-985C4654DC82}"/>
              </a:ext>
            </a:extLst>
          </p:cNvPr>
          <p:cNvSpPr>
            <a:spLocks noGrp="1" noChangeArrowheads="1"/>
          </p:cNvSpPr>
          <p:nvPr>
            <p:ph type="title"/>
          </p:nvPr>
        </p:nvSpPr>
        <p:spPr/>
        <p:txBody>
          <a:bodyPr/>
          <a:lstStyle/>
          <a:p>
            <a:pPr eaLnBrk="1" hangingPunct="1"/>
            <a:r>
              <a:rPr lang="en-US" altLang="en-US" u="sng"/>
              <a:t>Nội dung</a:t>
            </a:r>
          </a:p>
        </p:txBody>
      </p:sp>
      <p:sp>
        <p:nvSpPr>
          <p:cNvPr id="15362" name="Rectangle 3">
            <a:extLst>
              <a:ext uri="{FF2B5EF4-FFF2-40B4-BE49-F238E27FC236}">
                <a16:creationId xmlns:a16="http://schemas.microsoft.com/office/drawing/2014/main" id="{F4D361E9-3A23-F676-C3AA-749428C9810D}"/>
              </a:ext>
            </a:extLst>
          </p:cNvPr>
          <p:cNvSpPr>
            <a:spLocks noGrp="1" noChangeArrowheads="1"/>
          </p:cNvSpPr>
          <p:nvPr>
            <p:ph type="body" idx="1"/>
          </p:nvPr>
        </p:nvSpPr>
        <p:spPr/>
        <p:txBody>
          <a:bodyPr/>
          <a:lstStyle/>
          <a:p>
            <a:pPr eaLnBrk="1" hangingPunct="1"/>
            <a:r>
              <a:rPr lang="en-US" altLang="en-US"/>
              <a:t>Giới thiệu</a:t>
            </a:r>
          </a:p>
          <a:p>
            <a:pPr eaLnBrk="1" hangingPunct="1"/>
            <a:r>
              <a:rPr lang="en-US" altLang="en-US"/>
              <a:t>Lớp cơ sở và lớp dẫn xuất</a:t>
            </a:r>
          </a:p>
          <a:p>
            <a:pPr eaLnBrk="1" hangingPunct="1"/>
            <a:r>
              <a:rPr lang="en-US" altLang="en-US"/>
              <a:t>Xây dựng lớp dẫn xuất</a:t>
            </a:r>
          </a:p>
          <a:p>
            <a:pPr eaLnBrk="1" hangingPunct="1"/>
            <a:r>
              <a:rPr lang="en-US" altLang="en-US"/>
              <a:t>Thành viên Protected</a:t>
            </a:r>
          </a:p>
          <a:p>
            <a:pPr eaLnBrk="1" hangingPunct="1"/>
            <a:r>
              <a:rPr lang="en-US" altLang="en-US"/>
              <a:t>Các kiểu kế thừa</a:t>
            </a:r>
          </a:p>
          <a:p>
            <a:pPr eaLnBrk="1" hangingPunct="1"/>
            <a:r>
              <a:rPr lang="en-US" altLang="en-US"/>
              <a:t>Hàm tạo và hàm hủy trong lớp dẫn xuất</a:t>
            </a:r>
          </a:p>
          <a:p>
            <a:pPr eaLnBrk="1" hangingPunct="1"/>
            <a:r>
              <a:rPr lang="en-US" altLang="en-US"/>
              <a:t>Định nghĩa lại phương thức</a:t>
            </a:r>
          </a:p>
          <a:p>
            <a:pPr eaLnBrk="1" hangingPunct="1"/>
            <a:r>
              <a:rPr lang="en-US" altLang="en-US"/>
              <a:t>Đa kế thừa</a:t>
            </a:r>
          </a:p>
          <a:p>
            <a:pPr eaLnBrk="1" hangingPunct="1"/>
            <a:endParaRPr lang="en-US" altLang="en-US"/>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DEA27105-AC06-9456-1E27-9829BCFF306C}"/>
              </a:ext>
            </a:extLst>
          </p:cNvPr>
          <p:cNvSpPr>
            <a:spLocks noGrp="1" noChangeArrowheads="1"/>
          </p:cNvSpPr>
          <p:nvPr>
            <p:ph type="title"/>
          </p:nvPr>
        </p:nvSpPr>
        <p:spPr/>
        <p:txBody>
          <a:bodyPr/>
          <a:lstStyle/>
          <a:p>
            <a:pPr eaLnBrk="1" hangingPunct="1"/>
            <a:r>
              <a:rPr lang="en-US" altLang="en-US" u="sng"/>
              <a:t>Giới thiệu – Tính chất kế thừa</a:t>
            </a:r>
          </a:p>
        </p:txBody>
      </p:sp>
      <p:sp>
        <p:nvSpPr>
          <p:cNvPr id="16386" name="Rectangle 3">
            <a:extLst>
              <a:ext uri="{FF2B5EF4-FFF2-40B4-BE49-F238E27FC236}">
                <a16:creationId xmlns:a16="http://schemas.microsoft.com/office/drawing/2014/main" id="{C16B40F2-EF9A-EBA4-AEFE-974EC4976494}"/>
              </a:ext>
            </a:extLst>
          </p:cNvPr>
          <p:cNvSpPr>
            <a:spLocks noGrp="1" noChangeArrowheads="1"/>
          </p:cNvSpPr>
          <p:nvPr>
            <p:ph type="body" idx="1"/>
          </p:nvPr>
        </p:nvSpPr>
        <p:spPr>
          <a:xfrm>
            <a:off x="1703388" y="5876925"/>
            <a:ext cx="8229600" cy="431800"/>
          </a:xfrm>
        </p:spPr>
        <p:txBody>
          <a:bodyPr/>
          <a:lstStyle/>
          <a:p>
            <a:pPr algn="ctr" eaLnBrk="1" hangingPunct="1">
              <a:lnSpc>
                <a:spcPct val="80000"/>
              </a:lnSpc>
              <a:buFont typeface="Wingdings" panose="05000000000000000000" pitchFamily="2" charset="2"/>
              <a:buNone/>
            </a:pPr>
            <a:r>
              <a:rPr lang="en-US" altLang="en-US" sz="2600"/>
              <a:t>People at HCMUTRANS</a:t>
            </a:r>
          </a:p>
        </p:txBody>
      </p:sp>
      <p:sp>
        <p:nvSpPr>
          <p:cNvPr id="16387" name="Oval 4">
            <a:extLst>
              <a:ext uri="{FF2B5EF4-FFF2-40B4-BE49-F238E27FC236}">
                <a16:creationId xmlns:a16="http://schemas.microsoft.com/office/drawing/2014/main" id="{5A62F7F2-59B7-EC3E-EA9B-BEF5CFC87A5A}"/>
              </a:ext>
            </a:extLst>
          </p:cNvPr>
          <p:cNvSpPr>
            <a:spLocks noChangeArrowheads="1"/>
          </p:cNvSpPr>
          <p:nvPr/>
        </p:nvSpPr>
        <p:spPr bwMode="auto">
          <a:xfrm>
            <a:off x="2424113" y="1989138"/>
            <a:ext cx="6551612" cy="3744912"/>
          </a:xfrm>
          <a:prstGeom prst="ellipse">
            <a:avLst/>
          </a:prstGeom>
          <a:solidFill>
            <a:srgbClr val="99CCFF"/>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
        <p:nvSpPr>
          <p:cNvPr id="10245" name="Oval 5">
            <a:extLst>
              <a:ext uri="{FF2B5EF4-FFF2-40B4-BE49-F238E27FC236}">
                <a16:creationId xmlns:a16="http://schemas.microsoft.com/office/drawing/2014/main" id="{06687E83-3E85-7B2A-60FC-9C00E85006F0}"/>
              </a:ext>
            </a:extLst>
          </p:cNvPr>
          <p:cNvSpPr>
            <a:spLocks noChangeArrowheads="1"/>
          </p:cNvSpPr>
          <p:nvPr/>
        </p:nvSpPr>
        <p:spPr bwMode="auto">
          <a:xfrm>
            <a:off x="2927350" y="2997200"/>
            <a:ext cx="2520950" cy="17272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1800">
                <a:solidFill>
                  <a:srgbClr val="000000"/>
                </a:solidFill>
              </a:rPr>
              <a:t>HCMUTRANS</a:t>
            </a:r>
          </a:p>
          <a:p>
            <a:pPr algn="ctr" fontAlgn="base">
              <a:spcBef>
                <a:spcPct val="0"/>
              </a:spcBef>
              <a:spcAft>
                <a:spcPct val="0"/>
              </a:spcAft>
              <a:buClrTx/>
              <a:buSzTx/>
              <a:buNone/>
            </a:pPr>
            <a:r>
              <a:rPr lang="en-US" altLang="en-US" sz="1800">
                <a:solidFill>
                  <a:srgbClr val="000000"/>
                </a:solidFill>
              </a:rPr>
              <a:t>Teachers</a:t>
            </a:r>
          </a:p>
        </p:txBody>
      </p:sp>
      <p:sp>
        <p:nvSpPr>
          <p:cNvPr id="10247" name="Oval 7">
            <a:extLst>
              <a:ext uri="{FF2B5EF4-FFF2-40B4-BE49-F238E27FC236}">
                <a16:creationId xmlns:a16="http://schemas.microsoft.com/office/drawing/2014/main" id="{272BE78D-0480-8FFE-9713-075C7334683E}"/>
              </a:ext>
            </a:extLst>
          </p:cNvPr>
          <p:cNvSpPr>
            <a:spLocks noChangeArrowheads="1"/>
          </p:cNvSpPr>
          <p:nvPr/>
        </p:nvSpPr>
        <p:spPr bwMode="auto">
          <a:xfrm>
            <a:off x="5880100" y="3141663"/>
            <a:ext cx="2520950" cy="1727200"/>
          </a:xfrm>
          <a:prstGeom prst="ellipse">
            <a:avLst/>
          </a:prstGeom>
          <a:solidFill>
            <a:srgbClr val="FF6600"/>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1800">
                <a:solidFill>
                  <a:srgbClr val="000000"/>
                </a:solidFill>
              </a:rPr>
              <a:t>HCMUTRANS</a:t>
            </a:r>
          </a:p>
          <a:p>
            <a:pPr algn="ctr" fontAlgn="base">
              <a:spcBef>
                <a:spcPct val="0"/>
              </a:spcBef>
              <a:spcAft>
                <a:spcPct val="0"/>
              </a:spcAft>
              <a:buClrTx/>
              <a:buSzTx/>
              <a:buNone/>
            </a:pPr>
            <a:r>
              <a:rPr lang="en-US" altLang="en-US" sz="1800">
                <a:solidFill>
                  <a:srgbClr val="000000"/>
                </a:solidFill>
              </a:rPr>
              <a:t>Students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box(in)">
                                      <p:cBhvr>
                                        <p:cTn id="7" dur="500"/>
                                        <p:tgtEl>
                                          <p:spTgt spid="102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0247"/>
                                        </p:tgtEl>
                                        <p:attrNameLst>
                                          <p:attrName>style.visibility</p:attrName>
                                        </p:attrNameLst>
                                      </p:cBhvr>
                                      <p:to>
                                        <p:strVal val="visible"/>
                                      </p:to>
                                    </p:set>
                                    <p:animEffect transition="in" filter="box(in)">
                                      <p:cBhvr>
                                        <p:cTn id="12"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p:bldP spid="10247"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D2D19F40-6FFE-596A-D6E7-8BB5EDBDD1CB}"/>
              </a:ext>
            </a:extLst>
          </p:cNvPr>
          <p:cNvSpPr>
            <a:spLocks noGrp="1" noChangeArrowheads="1"/>
          </p:cNvSpPr>
          <p:nvPr>
            <p:ph type="title"/>
          </p:nvPr>
        </p:nvSpPr>
        <p:spPr/>
        <p:txBody>
          <a:bodyPr/>
          <a:lstStyle/>
          <a:p>
            <a:pPr eaLnBrk="1" hangingPunct="1"/>
            <a:r>
              <a:rPr lang="en-US" altLang="en-US" u="sng"/>
              <a:t>Giới thiệu – Tính chất kế thừa</a:t>
            </a:r>
          </a:p>
        </p:txBody>
      </p:sp>
      <p:sp>
        <p:nvSpPr>
          <p:cNvPr id="17410" name="Rectangle 3">
            <a:extLst>
              <a:ext uri="{FF2B5EF4-FFF2-40B4-BE49-F238E27FC236}">
                <a16:creationId xmlns:a16="http://schemas.microsoft.com/office/drawing/2014/main" id="{761777E4-E359-0213-0133-709484382D51}"/>
              </a:ext>
            </a:extLst>
          </p:cNvPr>
          <p:cNvSpPr>
            <a:spLocks noGrp="1" noChangeArrowheads="1"/>
          </p:cNvSpPr>
          <p:nvPr>
            <p:ph type="body" idx="1"/>
          </p:nvPr>
        </p:nvSpPr>
        <p:spPr>
          <a:xfrm>
            <a:off x="609600" y="4473575"/>
            <a:ext cx="10409769" cy="504825"/>
          </a:xfrm>
        </p:spPr>
        <p:txBody>
          <a:bodyPr/>
          <a:lstStyle/>
          <a:p>
            <a:pPr eaLnBrk="1" hangingPunct="1">
              <a:lnSpc>
                <a:spcPct val="80000"/>
              </a:lnSpc>
              <a:buFont typeface="Wingdings" panose="05000000000000000000" pitchFamily="2" charset="2"/>
              <a:buNone/>
            </a:pPr>
            <a:r>
              <a:rPr lang="en-US" altLang="en-US" sz="2400" b="1"/>
              <a:t>	Mọi người ở HCMUTRANS có những </a:t>
            </a:r>
            <a:r>
              <a:rPr lang="en-US" altLang="en-US" sz="2400" b="1">
                <a:solidFill>
                  <a:srgbClr val="FF0000"/>
                </a:solidFill>
              </a:rPr>
              <a:t>thuộc tính/hành vi</a:t>
            </a:r>
            <a:r>
              <a:rPr lang="en-US" altLang="en-US" sz="2400" b="1"/>
              <a:t> chung nào?</a:t>
            </a:r>
          </a:p>
        </p:txBody>
      </p:sp>
      <p:grpSp>
        <p:nvGrpSpPr>
          <p:cNvPr id="17411" name="Group 11">
            <a:extLst>
              <a:ext uri="{FF2B5EF4-FFF2-40B4-BE49-F238E27FC236}">
                <a16:creationId xmlns:a16="http://schemas.microsoft.com/office/drawing/2014/main" id="{2FEC732C-961A-9389-9203-62BBB0F3CBED}"/>
              </a:ext>
            </a:extLst>
          </p:cNvPr>
          <p:cNvGrpSpPr>
            <a:grpSpLocks/>
          </p:cNvGrpSpPr>
          <p:nvPr/>
        </p:nvGrpSpPr>
        <p:grpSpPr bwMode="auto">
          <a:xfrm>
            <a:off x="2640013" y="1762833"/>
            <a:ext cx="5184775" cy="2301875"/>
            <a:chOff x="1020" y="1208"/>
            <a:chExt cx="3266" cy="1450"/>
          </a:xfrm>
        </p:grpSpPr>
        <p:sp>
          <p:nvSpPr>
            <p:cNvPr id="17414" name="Rectangle 4">
              <a:extLst>
                <a:ext uri="{FF2B5EF4-FFF2-40B4-BE49-F238E27FC236}">
                  <a16:creationId xmlns:a16="http://schemas.microsoft.com/office/drawing/2014/main" id="{68F37EF7-F8E2-8035-3733-890BB55707A5}"/>
                </a:ext>
              </a:extLst>
            </p:cNvPr>
            <p:cNvSpPr>
              <a:spLocks noChangeArrowheads="1"/>
            </p:cNvSpPr>
            <p:nvPr/>
          </p:nvSpPr>
          <p:spPr bwMode="auto">
            <a:xfrm>
              <a:off x="1609" y="1208"/>
              <a:ext cx="1970" cy="45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400">
                  <a:solidFill>
                    <a:srgbClr val="000000"/>
                  </a:solidFill>
                </a:rPr>
                <a:t>HCMUTRANS Person</a:t>
              </a:r>
            </a:p>
          </p:txBody>
        </p:sp>
        <p:sp>
          <p:nvSpPr>
            <p:cNvPr id="17415" name="Rectangle 5">
              <a:extLst>
                <a:ext uri="{FF2B5EF4-FFF2-40B4-BE49-F238E27FC236}">
                  <a16:creationId xmlns:a16="http://schemas.microsoft.com/office/drawing/2014/main" id="{155D1867-A63C-A8D6-26E9-5A19798FB8CD}"/>
                </a:ext>
              </a:extLst>
            </p:cNvPr>
            <p:cNvSpPr>
              <a:spLocks noChangeArrowheads="1"/>
            </p:cNvSpPr>
            <p:nvPr/>
          </p:nvSpPr>
          <p:spPr bwMode="auto">
            <a:xfrm>
              <a:off x="1020" y="2205"/>
              <a:ext cx="1179" cy="45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400">
                  <a:solidFill>
                    <a:srgbClr val="000000"/>
                  </a:solidFill>
                </a:rPr>
                <a:t>Student</a:t>
              </a:r>
            </a:p>
          </p:txBody>
        </p:sp>
        <p:sp>
          <p:nvSpPr>
            <p:cNvPr id="17416" name="Rectangle 6">
              <a:extLst>
                <a:ext uri="{FF2B5EF4-FFF2-40B4-BE49-F238E27FC236}">
                  <a16:creationId xmlns:a16="http://schemas.microsoft.com/office/drawing/2014/main" id="{C4166B35-724E-B99B-7C43-E965DC508753}"/>
                </a:ext>
              </a:extLst>
            </p:cNvPr>
            <p:cNvSpPr>
              <a:spLocks noChangeArrowheads="1"/>
            </p:cNvSpPr>
            <p:nvPr/>
          </p:nvSpPr>
          <p:spPr bwMode="auto">
            <a:xfrm>
              <a:off x="3107" y="2205"/>
              <a:ext cx="1179" cy="45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400">
                  <a:solidFill>
                    <a:srgbClr val="000000"/>
                  </a:solidFill>
                </a:rPr>
                <a:t>Teacher</a:t>
              </a:r>
            </a:p>
          </p:txBody>
        </p:sp>
        <p:sp>
          <p:nvSpPr>
            <p:cNvPr id="17417" name="Line 7">
              <a:extLst>
                <a:ext uri="{FF2B5EF4-FFF2-40B4-BE49-F238E27FC236}">
                  <a16:creationId xmlns:a16="http://schemas.microsoft.com/office/drawing/2014/main" id="{D251292D-E8EB-0725-83BE-4F3F187B3FDD}"/>
                </a:ext>
              </a:extLst>
            </p:cNvPr>
            <p:cNvSpPr>
              <a:spLocks noChangeShapeType="1"/>
            </p:cNvSpPr>
            <p:nvPr/>
          </p:nvSpPr>
          <p:spPr bwMode="auto">
            <a:xfrm flipV="1">
              <a:off x="1610" y="1661"/>
              <a:ext cx="726" cy="54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Arial" panose="020B0604020202020204" pitchFamily="34" charset="0"/>
                <a:cs typeface="Arial" panose="020B0604020202020204" pitchFamily="34" charset="0"/>
              </a:endParaRPr>
            </a:p>
          </p:txBody>
        </p:sp>
        <p:sp>
          <p:nvSpPr>
            <p:cNvPr id="17418" name="Line 8">
              <a:extLst>
                <a:ext uri="{FF2B5EF4-FFF2-40B4-BE49-F238E27FC236}">
                  <a16:creationId xmlns:a16="http://schemas.microsoft.com/office/drawing/2014/main" id="{2B7DD064-2A6F-2EBA-9370-858B3374987C}"/>
                </a:ext>
              </a:extLst>
            </p:cNvPr>
            <p:cNvSpPr>
              <a:spLocks noChangeShapeType="1"/>
            </p:cNvSpPr>
            <p:nvPr/>
          </p:nvSpPr>
          <p:spPr bwMode="auto">
            <a:xfrm flipH="1" flipV="1">
              <a:off x="2835" y="1661"/>
              <a:ext cx="725" cy="54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Arial" panose="020B0604020202020204" pitchFamily="34" charset="0"/>
                <a:cs typeface="Arial" panose="020B0604020202020204" pitchFamily="34" charset="0"/>
              </a:endParaRPr>
            </a:p>
          </p:txBody>
        </p:sp>
        <p:sp>
          <p:nvSpPr>
            <p:cNvPr id="17419" name="Text Box 9">
              <a:extLst>
                <a:ext uri="{FF2B5EF4-FFF2-40B4-BE49-F238E27FC236}">
                  <a16:creationId xmlns:a16="http://schemas.microsoft.com/office/drawing/2014/main" id="{1267F8D0-330C-EF7F-E7BD-04F4D26BDC17}"/>
                </a:ext>
              </a:extLst>
            </p:cNvPr>
            <p:cNvSpPr txBox="1">
              <a:spLocks noChangeArrowheads="1"/>
            </p:cNvSpPr>
            <p:nvPr/>
          </p:nvSpPr>
          <p:spPr bwMode="auto">
            <a:xfrm>
              <a:off x="1020" y="1768"/>
              <a:ext cx="8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Extends</a:t>
              </a:r>
            </a:p>
          </p:txBody>
        </p:sp>
        <p:sp>
          <p:nvSpPr>
            <p:cNvPr id="17420" name="Text Box 10">
              <a:extLst>
                <a:ext uri="{FF2B5EF4-FFF2-40B4-BE49-F238E27FC236}">
                  <a16:creationId xmlns:a16="http://schemas.microsoft.com/office/drawing/2014/main" id="{D7B5D89A-D8B6-1D2B-7D85-0D768DE45103}"/>
                </a:ext>
              </a:extLst>
            </p:cNvPr>
            <p:cNvSpPr txBox="1">
              <a:spLocks noChangeArrowheads="1"/>
            </p:cNvSpPr>
            <p:nvPr/>
          </p:nvSpPr>
          <p:spPr bwMode="auto">
            <a:xfrm>
              <a:off x="3364" y="1768"/>
              <a:ext cx="8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Extends</a:t>
              </a:r>
            </a:p>
          </p:txBody>
        </p:sp>
      </p:grpSp>
      <p:sp>
        <p:nvSpPr>
          <p:cNvPr id="17412" name="Rectangle 12">
            <a:extLst>
              <a:ext uri="{FF2B5EF4-FFF2-40B4-BE49-F238E27FC236}">
                <a16:creationId xmlns:a16="http://schemas.microsoft.com/office/drawing/2014/main" id="{2DF54A16-16AA-CE52-4FE9-52614CDF3B51}"/>
              </a:ext>
            </a:extLst>
          </p:cNvPr>
          <p:cNvSpPr>
            <a:spLocks noChangeArrowheads="1"/>
          </p:cNvSpPr>
          <p:nvPr/>
        </p:nvSpPr>
        <p:spPr bwMode="auto">
          <a:xfrm>
            <a:off x="1426369" y="5041729"/>
            <a:ext cx="842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lnSpc>
                <a:spcPct val="80000"/>
              </a:lnSpc>
              <a:spcAft>
                <a:spcPct val="0"/>
              </a:spcAft>
              <a:buClr>
                <a:srgbClr val="330066"/>
              </a:buClr>
              <a:buFont typeface="Wingdings" panose="05000000000000000000" pitchFamily="2" charset="2"/>
              <a:buChar char="Ø"/>
            </a:pPr>
            <a:r>
              <a:rPr lang="en-US" altLang="en-US" sz="2400">
                <a:solidFill>
                  <a:srgbClr val="000000"/>
                </a:solidFill>
              </a:rPr>
              <a:t>Thuộc tính: name, ID, address</a:t>
            </a:r>
          </a:p>
          <a:p>
            <a:pPr fontAlgn="base">
              <a:lnSpc>
                <a:spcPct val="80000"/>
              </a:lnSpc>
              <a:spcAft>
                <a:spcPct val="0"/>
              </a:spcAft>
              <a:buClr>
                <a:srgbClr val="330066"/>
              </a:buClr>
              <a:buFont typeface="Wingdings" panose="05000000000000000000" pitchFamily="2" charset="2"/>
              <a:buChar char="Ø"/>
            </a:pPr>
            <a:r>
              <a:rPr lang="en-US" altLang="en-US" sz="2400">
                <a:solidFill>
                  <a:srgbClr val="000000"/>
                </a:solidFill>
              </a:rPr>
              <a:t>Hành vi: displayProfile(), changeAddr()</a:t>
            </a:r>
          </a:p>
        </p:txBody>
      </p:sp>
      <p:sp>
        <p:nvSpPr>
          <p:cNvPr id="17413" name="Text Box 13">
            <a:extLst>
              <a:ext uri="{FF2B5EF4-FFF2-40B4-BE49-F238E27FC236}">
                <a16:creationId xmlns:a16="http://schemas.microsoft.com/office/drawing/2014/main" id="{41B5A29F-26CA-3F07-1F68-1C7119373937}"/>
              </a:ext>
            </a:extLst>
          </p:cNvPr>
          <p:cNvSpPr txBox="1">
            <a:spLocks noChangeArrowheads="1"/>
          </p:cNvSpPr>
          <p:nvPr/>
        </p:nvSpPr>
        <p:spPr bwMode="auto">
          <a:xfrm>
            <a:off x="8415097" y="2682938"/>
            <a:ext cx="2650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i="1">
                <a:solidFill>
                  <a:srgbClr val="000000"/>
                </a:solidFill>
              </a:rPr>
              <a:t>Mô hình phân cấp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EEFD910-EDEE-68FB-4CD7-FB0C73C71FEF}"/>
              </a:ext>
            </a:extLst>
          </p:cNvPr>
          <p:cNvSpPr>
            <a:spLocks noGrp="1" noChangeArrowheads="1"/>
          </p:cNvSpPr>
          <p:nvPr>
            <p:ph type="title"/>
          </p:nvPr>
        </p:nvSpPr>
        <p:spPr>
          <a:xfrm>
            <a:off x="631371" y="208386"/>
            <a:ext cx="10058400" cy="568552"/>
          </a:xfrm>
        </p:spPr>
        <p:txBody>
          <a:bodyPr/>
          <a:lstStyle/>
          <a:p>
            <a:pPr eaLnBrk="1" hangingPunct="1"/>
            <a:r>
              <a:rPr lang="en-US" altLang="en-US" u="sng"/>
              <a:t>Kiểu dữ liệu trừu tượng (ADT)</a:t>
            </a:r>
          </a:p>
        </p:txBody>
      </p:sp>
      <p:sp>
        <p:nvSpPr>
          <p:cNvPr id="15363" name="Rectangle 3">
            <a:extLst>
              <a:ext uri="{FF2B5EF4-FFF2-40B4-BE49-F238E27FC236}">
                <a16:creationId xmlns:a16="http://schemas.microsoft.com/office/drawing/2014/main" id="{DD6EF923-E73D-3FE2-7B5C-FD75EDBB1FC0}"/>
              </a:ext>
            </a:extLst>
          </p:cNvPr>
          <p:cNvSpPr>
            <a:spLocks noGrp="1" noChangeArrowheads="1"/>
          </p:cNvSpPr>
          <p:nvPr>
            <p:ph type="body" idx="1"/>
          </p:nvPr>
        </p:nvSpPr>
        <p:spPr>
          <a:xfrm>
            <a:off x="206828" y="936217"/>
            <a:ext cx="11778343" cy="4411662"/>
          </a:xfrm>
        </p:spPr>
        <p:txBody>
          <a:bodyPr/>
          <a:lstStyle/>
          <a:p>
            <a:pPr algn="just" eaLnBrk="1" hangingPunct="1"/>
            <a:r>
              <a:rPr lang="en-US" altLang="en-US" sz="2400">
                <a:solidFill>
                  <a:srgbClr val="FF0000"/>
                </a:solidFill>
              </a:rPr>
              <a:t>Data type</a:t>
            </a:r>
            <a:r>
              <a:rPr lang="en-US" altLang="en-US" sz="2400"/>
              <a:t> </a:t>
            </a:r>
          </a:p>
          <a:p>
            <a:pPr lvl="1" algn="just" eaLnBrk="1" hangingPunct="1"/>
            <a:r>
              <a:rPr lang="en-US" altLang="en-US" sz="2400"/>
              <a:t>Tách biệt đặc tả các tính chất logic với cài đặt bên trong</a:t>
            </a:r>
          </a:p>
          <a:p>
            <a:pPr lvl="1" algn="just" eaLnBrk="1" hangingPunct="1"/>
            <a:endParaRPr lang="en-US" altLang="en-US" sz="2400"/>
          </a:p>
          <a:p>
            <a:pPr algn="just" eaLnBrk="1" hangingPunct="1"/>
            <a:endParaRPr lang="en-US" altLang="en-US" sz="2400"/>
          </a:p>
          <a:p>
            <a:pPr algn="just" eaLnBrk="1" hangingPunct="1"/>
            <a:endParaRPr lang="en-US" altLang="en-US" sz="2400"/>
          </a:p>
          <a:p>
            <a:pPr lvl="1" algn="just" eaLnBrk="1" hangingPunct="1"/>
            <a:r>
              <a:rPr lang="en-US" altLang="en-US" sz="2400"/>
              <a:t>Ví dụ: </a:t>
            </a:r>
            <a:r>
              <a:rPr lang="en-US" altLang="en-US" sz="2400" i="1"/>
              <a:t>Cổng USB (Interface). </a:t>
            </a:r>
            <a:r>
              <a:rPr lang="en-US" altLang="en-US" sz="2400">
                <a:sym typeface="Wingdings" panose="05000000000000000000" pitchFamily="2" charset="2"/>
              </a:rPr>
              <a:t>Cắm thiết bị (Chuột, bàn phím) của bất kỳ hãng/ loại nào vào cổng USB đó. Muốn hệ thống nhận diện được, NSX phần cứng </a:t>
            </a:r>
            <a:r>
              <a:rPr lang="en-US" altLang="en-US" sz="2400" i="1">
                <a:sym typeface="Wingdings" panose="05000000000000000000" pitchFamily="2" charset="2"/>
              </a:rPr>
              <a:t>(Client)</a:t>
            </a:r>
            <a:r>
              <a:rPr lang="en-US" altLang="en-US" sz="2400">
                <a:sym typeface="Wingdings" panose="05000000000000000000" pitchFamily="2" charset="2"/>
              </a:rPr>
              <a:t> đã phải tuân theo một </a:t>
            </a:r>
            <a:r>
              <a:rPr lang="en-US" altLang="en-US" sz="2400" i="1">
                <a:sym typeface="Wingdings" panose="05000000000000000000" pitchFamily="2" charset="2"/>
              </a:rPr>
              <a:t>tiêu chuẩn </a:t>
            </a:r>
            <a:r>
              <a:rPr lang="en-US" altLang="en-US" sz="2400">
                <a:sym typeface="Wingdings" panose="05000000000000000000" pitchFamily="2" charset="2"/>
              </a:rPr>
              <a:t>nào đó của cổng USB (mạch điện…) </a:t>
            </a:r>
            <a:r>
              <a:rPr lang="en-US" altLang="en-US" sz="2400" i="1">
                <a:sym typeface="Wingdings" panose="05000000000000000000" pitchFamily="2" charset="2"/>
              </a:rPr>
              <a:t>(depends) </a:t>
            </a:r>
            <a:r>
              <a:rPr lang="en-US" altLang="en-US" sz="2400">
                <a:sym typeface="Wingdings" panose="05000000000000000000" pitchFamily="2" charset="2"/>
              </a:rPr>
              <a:t>để thiết bị hoạt động và truyền được “thông điệp” mà người sử dụng mong muốn </a:t>
            </a:r>
            <a:r>
              <a:rPr lang="en-US" altLang="en-US" sz="2400" i="1">
                <a:sym typeface="Wingdings" panose="05000000000000000000" pitchFamily="2" charset="2"/>
              </a:rPr>
              <a:t>(Inplementation satisfies Interface).</a:t>
            </a:r>
            <a:endParaRPr lang="en-US" altLang="en-US" sz="2400" i="1"/>
          </a:p>
          <a:p>
            <a:pPr eaLnBrk="1" hangingPunct="1"/>
            <a:r>
              <a:rPr lang="en-US" altLang="en-US" sz="2400">
                <a:solidFill>
                  <a:srgbClr val="FF0000"/>
                </a:solidFill>
              </a:rPr>
              <a:t>Abstract Data type </a:t>
            </a:r>
            <a:r>
              <a:rPr lang="en-US" altLang="en-US" sz="2400"/>
              <a:t>(ADT):</a:t>
            </a:r>
          </a:p>
          <a:p>
            <a:pPr lvl="1" algn="just" eaLnBrk="1" hangingPunct="1"/>
            <a:r>
              <a:rPr lang="vi-VN" altLang="en-US" sz="2400"/>
              <a:t>Kiểu dữ liệu chưa có sẵn mà phải mô hình hóa đối tượng mới có được.</a:t>
            </a:r>
          </a:p>
          <a:p>
            <a:pPr lvl="1" algn="just" eaLnBrk="1" hangingPunct="1"/>
            <a:r>
              <a:rPr lang="vi-VN" altLang="en-US" sz="2400"/>
              <a:t>Bản chất tương tự kiểu dữ liệu của các NNLT (Họ và tên: kiểu chuỗi; Năm sinh: kiểu số nguyên…; Sinh viên: họ và tên, ngày tháng năm sinh, MSSV…)</a:t>
            </a:r>
          </a:p>
          <a:p>
            <a:pPr lvl="1" algn="just" eaLnBrk="1" hangingPunct="1"/>
            <a:endParaRPr lang="vi-VN" altLang="en-US" sz="2400"/>
          </a:p>
        </p:txBody>
      </p:sp>
      <p:pic>
        <p:nvPicPr>
          <p:cNvPr id="29699" name="Picture 4">
            <a:extLst>
              <a:ext uri="{FF2B5EF4-FFF2-40B4-BE49-F238E27FC236}">
                <a16:creationId xmlns:a16="http://schemas.microsoft.com/office/drawing/2014/main" id="{EA2E5687-F195-EA3A-4076-60D51BEE3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30" y="2058192"/>
            <a:ext cx="709453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74DD63CF-9ACC-FF0C-6955-84DE99A5BC9E}"/>
              </a:ext>
            </a:extLst>
          </p:cNvPr>
          <p:cNvSpPr>
            <a:spLocks noGrp="1" noChangeArrowheads="1"/>
          </p:cNvSpPr>
          <p:nvPr>
            <p:ph type="title"/>
          </p:nvPr>
        </p:nvSpPr>
        <p:spPr/>
        <p:txBody>
          <a:bodyPr/>
          <a:lstStyle/>
          <a:p>
            <a:pPr eaLnBrk="1" hangingPunct="1"/>
            <a:r>
              <a:rPr lang="en-US" altLang="en-US" u="sng"/>
              <a:t>Giới thiệu – Tính chất kế thừa</a:t>
            </a:r>
          </a:p>
        </p:txBody>
      </p:sp>
      <p:sp>
        <p:nvSpPr>
          <p:cNvPr id="18434" name="Rectangle 3">
            <a:extLst>
              <a:ext uri="{FF2B5EF4-FFF2-40B4-BE49-F238E27FC236}">
                <a16:creationId xmlns:a16="http://schemas.microsoft.com/office/drawing/2014/main" id="{42151CED-16AF-F96A-EE2A-B3D48D9D07C3}"/>
              </a:ext>
            </a:extLst>
          </p:cNvPr>
          <p:cNvSpPr>
            <a:spLocks noGrp="1" noChangeArrowheads="1"/>
          </p:cNvSpPr>
          <p:nvPr>
            <p:ph type="body" idx="1"/>
          </p:nvPr>
        </p:nvSpPr>
        <p:spPr>
          <a:xfrm>
            <a:off x="609600" y="4831150"/>
            <a:ext cx="11103746" cy="504825"/>
          </a:xfrm>
        </p:spPr>
        <p:txBody>
          <a:bodyPr/>
          <a:lstStyle/>
          <a:p>
            <a:pPr eaLnBrk="1" hangingPunct="1">
              <a:lnSpc>
                <a:spcPct val="80000"/>
              </a:lnSpc>
              <a:buFont typeface="Wingdings" panose="05000000000000000000" pitchFamily="2" charset="2"/>
              <a:buNone/>
            </a:pPr>
            <a:r>
              <a:rPr lang="en-US" altLang="en-US" sz="3200" b="1"/>
              <a:t>	Sinh viên cần có những </a:t>
            </a:r>
            <a:r>
              <a:rPr lang="en-US" altLang="en-US" sz="3200" b="1">
                <a:solidFill>
                  <a:srgbClr val="FF0000"/>
                </a:solidFill>
              </a:rPr>
              <a:t>thuộc tính/hành vi</a:t>
            </a:r>
            <a:r>
              <a:rPr lang="en-US" altLang="en-US" sz="3200" b="1"/>
              <a:t> riêng nào?</a:t>
            </a:r>
          </a:p>
        </p:txBody>
      </p:sp>
      <p:grpSp>
        <p:nvGrpSpPr>
          <p:cNvPr id="18435" name="Group 4">
            <a:extLst>
              <a:ext uri="{FF2B5EF4-FFF2-40B4-BE49-F238E27FC236}">
                <a16:creationId xmlns:a16="http://schemas.microsoft.com/office/drawing/2014/main" id="{CB205421-AC24-8525-6FED-0A1098662E64}"/>
              </a:ext>
            </a:extLst>
          </p:cNvPr>
          <p:cNvGrpSpPr>
            <a:grpSpLocks/>
          </p:cNvGrpSpPr>
          <p:nvPr/>
        </p:nvGrpSpPr>
        <p:grpSpPr bwMode="auto">
          <a:xfrm>
            <a:off x="2855066" y="1694635"/>
            <a:ext cx="6481868" cy="2879727"/>
            <a:chOff x="1020" y="1207"/>
            <a:chExt cx="3266" cy="1451"/>
          </a:xfrm>
        </p:grpSpPr>
        <p:sp>
          <p:nvSpPr>
            <p:cNvPr id="18437" name="Rectangle 5">
              <a:extLst>
                <a:ext uri="{FF2B5EF4-FFF2-40B4-BE49-F238E27FC236}">
                  <a16:creationId xmlns:a16="http://schemas.microsoft.com/office/drawing/2014/main" id="{29810D99-0E9B-72BD-14A6-8030DE25D082}"/>
                </a:ext>
              </a:extLst>
            </p:cNvPr>
            <p:cNvSpPr>
              <a:spLocks noChangeArrowheads="1"/>
            </p:cNvSpPr>
            <p:nvPr/>
          </p:nvSpPr>
          <p:spPr bwMode="auto">
            <a:xfrm>
              <a:off x="1791" y="1207"/>
              <a:ext cx="1542" cy="45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400">
                  <a:solidFill>
                    <a:srgbClr val="000000"/>
                  </a:solidFill>
                </a:rPr>
                <a:t>HCMUTRANS Person</a:t>
              </a:r>
            </a:p>
          </p:txBody>
        </p:sp>
        <p:sp>
          <p:nvSpPr>
            <p:cNvPr id="18438" name="Rectangle 6">
              <a:extLst>
                <a:ext uri="{FF2B5EF4-FFF2-40B4-BE49-F238E27FC236}">
                  <a16:creationId xmlns:a16="http://schemas.microsoft.com/office/drawing/2014/main" id="{9F6A10CD-E89D-3C51-6517-8A26907341A4}"/>
                </a:ext>
              </a:extLst>
            </p:cNvPr>
            <p:cNvSpPr>
              <a:spLocks noChangeArrowheads="1"/>
            </p:cNvSpPr>
            <p:nvPr/>
          </p:nvSpPr>
          <p:spPr bwMode="auto">
            <a:xfrm>
              <a:off x="1020" y="2205"/>
              <a:ext cx="1179" cy="45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400">
                  <a:solidFill>
                    <a:srgbClr val="000000"/>
                  </a:solidFill>
                </a:rPr>
                <a:t>Student</a:t>
              </a:r>
            </a:p>
          </p:txBody>
        </p:sp>
        <p:sp>
          <p:nvSpPr>
            <p:cNvPr id="18439" name="Rectangle 7">
              <a:extLst>
                <a:ext uri="{FF2B5EF4-FFF2-40B4-BE49-F238E27FC236}">
                  <a16:creationId xmlns:a16="http://schemas.microsoft.com/office/drawing/2014/main" id="{B0062EE1-24B9-6293-0FAC-380017636620}"/>
                </a:ext>
              </a:extLst>
            </p:cNvPr>
            <p:cNvSpPr>
              <a:spLocks noChangeArrowheads="1"/>
            </p:cNvSpPr>
            <p:nvPr/>
          </p:nvSpPr>
          <p:spPr bwMode="auto">
            <a:xfrm>
              <a:off x="3107" y="2205"/>
              <a:ext cx="1179" cy="45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400">
                  <a:solidFill>
                    <a:srgbClr val="000000"/>
                  </a:solidFill>
                </a:rPr>
                <a:t>Teacher</a:t>
              </a:r>
            </a:p>
          </p:txBody>
        </p:sp>
        <p:sp>
          <p:nvSpPr>
            <p:cNvPr id="18440" name="Line 8">
              <a:extLst>
                <a:ext uri="{FF2B5EF4-FFF2-40B4-BE49-F238E27FC236}">
                  <a16:creationId xmlns:a16="http://schemas.microsoft.com/office/drawing/2014/main" id="{438FBDA0-A491-87F2-FB87-0A29E211D954}"/>
                </a:ext>
              </a:extLst>
            </p:cNvPr>
            <p:cNvSpPr>
              <a:spLocks noChangeShapeType="1"/>
            </p:cNvSpPr>
            <p:nvPr/>
          </p:nvSpPr>
          <p:spPr bwMode="auto">
            <a:xfrm flipV="1">
              <a:off x="1610" y="1661"/>
              <a:ext cx="726" cy="54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Arial" panose="020B0604020202020204" pitchFamily="34" charset="0"/>
                <a:cs typeface="Arial" panose="020B0604020202020204" pitchFamily="34" charset="0"/>
              </a:endParaRPr>
            </a:p>
          </p:txBody>
        </p:sp>
        <p:sp>
          <p:nvSpPr>
            <p:cNvPr id="18441" name="Line 9">
              <a:extLst>
                <a:ext uri="{FF2B5EF4-FFF2-40B4-BE49-F238E27FC236}">
                  <a16:creationId xmlns:a16="http://schemas.microsoft.com/office/drawing/2014/main" id="{EBF14E01-0445-C980-1DBA-3B5D2844C663}"/>
                </a:ext>
              </a:extLst>
            </p:cNvPr>
            <p:cNvSpPr>
              <a:spLocks noChangeShapeType="1"/>
            </p:cNvSpPr>
            <p:nvPr/>
          </p:nvSpPr>
          <p:spPr bwMode="auto">
            <a:xfrm flipH="1" flipV="1">
              <a:off x="2835" y="1661"/>
              <a:ext cx="725" cy="54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Arial" panose="020B0604020202020204" pitchFamily="34" charset="0"/>
                <a:cs typeface="Arial" panose="020B0604020202020204" pitchFamily="34" charset="0"/>
              </a:endParaRPr>
            </a:p>
          </p:txBody>
        </p:sp>
        <p:sp>
          <p:nvSpPr>
            <p:cNvPr id="18442" name="Text Box 10">
              <a:extLst>
                <a:ext uri="{FF2B5EF4-FFF2-40B4-BE49-F238E27FC236}">
                  <a16:creationId xmlns:a16="http://schemas.microsoft.com/office/drawing/2014/main" id="{842C8B56-8904-1CF3-3C96-AE15E7469106}"/>
                </a:ext>
              </a:extLst>
            </p:cNvPr>
            <p:cNvSpPr txBox="1">
              <a:spLocks noChangeArrowheads="1"/>
            </p:cNvSpPr>
            <p:nvPr/>
          </p:nvSpPr>
          <p:spPr bwMode="auto">
            <a:xfrm>
              <a:off x="1283" y="1777"/>
              <a:ext cx="6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Extends</a:t>
              </a:r>
            </a:p>
          </p:txBody>
        </p:sp>
        <p:sp>
          <p:nvSpPr>
            <p:cNvPr id="18443" name="Text Box 11">
              <a:extLst>
                <a:ext uri="{FF2B5EF4-FFF2-40B4-BE49-F238E27FC236}">
                  <a16:creationId xmlns:a16="http://schemas.microsoft.com/office/drawing/2014/main" id="{B05B2A28-3CEC-1E0B-4AA0-F0E938C7BFBC}"/>
                </a:ext>
              </a:extLst>
            </p:cNvPr>
            <p:cNvSpPr txBox="1">
              <a:spLocks noChangeArrowheads="1"/>
            </p:cNvSpPr>
            <p:nvPr/>
          </p:nvSpPr>
          <p:spPr bwMode="auto">
            <a:xfrm>
              <a:off x="3269" y="1799"/>
              <a:ext cx="6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Extends</a:t>
              </a:r>
            </a:p>
          </p:txBody>
        </p:sp>
      </p:grpSp>
      <p:sp>
        <p:nvSpPr>
          <p:cNvPr id="18436" name="Rectangle 12">
            <a:extLst>
              <a:ext uri="{FF2B5EF4-FFF2-40B4-BE49-F238E27FC236}">
                <a16:creationId xmlns:a16="http://schemas.microsoft.com/office/drawing/2014/main" id="{91567DAE-4804-565C-113E-D68ACD087279}"/>
              </a:ext>
            </a:extLst>
          </p:cNvPr>
          <p:cNvSpPr>
            <a:spLocks noChangeArrowheads="1"/>
          </p:cNvSpPr>
          <p:nvPr/>
        </p:nvSpPr>
        <p:spPr bwMode="auto">
          <a:xfrm>
            <a:off x="1900860" y="5411572"/>
            <a:ext cx="842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lnSpc>
                <a:spcPct val="80000"/>
              </a:lnSpc>
              <a:spcAft>
                <a:spcPct val="0"/>
              </a:spcAft>
              <a:buClr>
                <a:srgbClr val="330066"/>
              </a:buClr>
              <a:buFont typeface="Wingdings" panose="05000000000000000000" pitchFamily="2" charset="2"/>
              <a:buChar char="Ø"/>
            </a:pPr>
            <a:r>
              <a:rPr lang="en-US" altLang="en-US" sz="2800">
                <a:solidFill>
                  <a:srgbClr val="000000"/>
                </a:solidFill>
              </a:rPr>
              <a:t>Thuộc tính: group, year, course</a:t>
            </a:r>
          </a:p>
          <a:p>
            <a:pPr fontAlgn="base">
              <a:lnSpc>
                <a:spcPct val="80000"/>
              </a:lnSpc>
              <a:spcAft>
                <a:spcPct val="0"/>
              </a:spcAft>
              <a:buClr>
                <a:srgbClr val="330066"/>
              </a:buClr>
              <a:buFont typeface="Wingdings" panose="05000000000000000000" pitchFamily="2" charset="2"/>
              <a:buChar char="Ø"/>
            </a:pPr>
            <a:r>
              <a:rPr lang="en-US" altLang="en-US" sz="2800">
                <a:solidFill>
                  <a:srgbClr val="000000"/>
                </a:solidFill>
              </a:rPr>
              <a:t>Hành vi: changeGroup()</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07CC3EE1-A829-0218-654F-2E68F843E630}"/>
              </a:ext>
            </a:extLst>
          </p:cNvPr>
          <p:cNvSpPr>
            <a:spLocks noGrp="1" noChangeArrowheads="1"/>
          </p:cNvSpPr>
          <p:nvPr>
            <p:ph type="title"/>
          </p:nvPr>
        </p:nvSpPr>
        <p:spPr/>
        <p:txBody>
          <a:bodyPr/>
          <a:lstStyle/>
          <a:p>
            <a:pPr eaLnBrk="1" hangingPunct="1"/>
            <a:r>
              <a:rPr lang="en-US" altLang="en-US" u="sng"/>
              <a:t>Giới thiệu – Tính chất kế thừa</a:t>
            </a:r>
          </a:p>
        </p:txBody>
      </p:sp>
      <p:sp>
        <p:nvSpPr>
          <p:cNvPr id="19458" name="Rectangle 3">
            <a:extLst>
              <a:ext uri="{FF2B5EF4-FFF2-40B4-BE49-F238E27FC236}">
                <a16:creationId xmlns:a16="http://schemas.microsoft.com/office/drawing/2014/main" id="{24D1E4E7-9D32-D773-1BA0-ED4B30FCDC48}"/>
              </a:ext>
            </a:extLst>
          </p:cNvPr>
          <p:cNvSpPr>
            <a:spLocks noGrp="1" noChangeArrowheads="1"/>
          </p:cNvSpPr>
          <p:nvPr>
            <p:ph type="body" idx="1"/>
          </p:nvPr>
        </p:nvSpPr>
        <p:spPr>
          <a:xfrm>
            <a:off x="609600" y="4888013"/>
            <a:ext cx="11312083" cy="504825"/>
          </a:xfrm>
        </p:spPr>
        <p:txBody>
          <a:bodyPr/>
          <a:lstStyle/>
          <a:p>
            <a:pPr eaLnBrk="1" hangingPunct="1">
              <a:lnSpc>
                <a:spcPct val="80000"/>
              </a:lnSpc>
              <a:buFont typeface="Wingdings" panose="05000000000000000000" pitchFamily="2" charset="2"/>
              <a:buNone/>
            </a:pPr>
            <a:r>
              <a:rPr lang="en-US" altLang="en-US" sz="3200" b="1"/>
              <a:t>Giảng viên cần có những </a:t>
            </a:r>
            <a:r>
              <a:rPr lang="en-US" altLang="en-US" sz="3200" b="1">
                <a:solidFill>
                  <a:srgbClr val="FF0000"/>
                </a:solidFill>
              </a:rPr>
              <a:t>thuộc tính/hành vi</a:t>
            </a:r>
            <a:r>
              <a:rPr lang="en-US" altLang="en-US" sz="3200" b="1"/>
              <a:t> riêng nào?</a:t>
            </a:r>
          </a:p>
        </p:txBody>
      </p:sp>
      <p:sp>
        <p:nvSpPr>
          <p:cNvPr id="19460" name="Rectangle 12">
            <a:extLst>
              <a:ext uri="{FF2B5EF4-FFF2-40B4-BE49-F238E27FC236}">
                <a16:creationId xmlns:a16="http://schemas.microsoft.com/office/drawing/2014/main" id="{27E72FBE-1E91-9972-E9D7-81987D133736}"/>
              </a:ext>
            </a:extLst>
          </p:cNvPr>
          <p:cNvSpPr>
            <a:spLocks noChangeArrowheads="1"/>
          </p:cNvSpPr>
          <p:nvPr/>
        </p:nvSpPr>
        <p:spPr bwMode="auto">
          <a:xfrm>
            <a:off x="1426369" y="5582640"/>
            <a:ext cx="8424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lnSpc>
                <a:spcPct val="80000"/>
              </a:lnSpc>
              <a:spcAft>
                <a:spcPct val="0"/>
              </a:spcAft>
              <a:buClr>
                <a:srgbClr val="330066"/>
              </a:buClr>
              <a:buFont typeface="Wingdings" panose="05000000000000000000" pitchFamily="2" charset="2"/>
              <a:buChar char="Ø"/>
            </a:pPr>
            <a:r>
              <a:rPr lang="en-US" altLang="en-US" sz="2800">
                <a:solidFill>
                  <a:srgbClr val="000000"/>
                </a:solidFill>
              </a:rPr>
              <a:t>Thuộc tính: rank, year, subject, salary,….</a:t>
            </a:r>
          </a:p>
          <a:p>
            <a:pPr fontAlgn="base">
              <a:lnSpc>
                <a:spcPct val="80000"/>
              </a:lnSpc>
              <a:spcAft>
                <a:spcPct val="0"/>
              </a:spcAft>
              <a:buClr>
                <a:srgbClr val="330066"/>
              </a:buClr>
              <a:buFont typeface="Wingdings" panose="05000000000000000000" pitchFamily="2" charset="2"/>
              <a:buChar char="Ø"/>
            </a:pPr>
            <a:r>
              <a:rPr lang="en-US" altLang="en-US" sz="2800">
                <a:solidFill>
                  <a:srgbClr val="000000"/>
                </a:solidFill>
              </a:rPr>
              <a:t>Hành vi: addSubj(), increaseSal()</a:t>
            </a:r>
          </a:p>
        </p:txBody>
      </p:sp>
      <p:grpSp>
        <p:nvGrpSpPr>
          <p:cNvPr id="2" name="Group 4">
            <a:extLst>
              <a:ext uri="{FF2B5EF4-FFF2-40B4-BE49-F238E27FC236}">
                <a16:creationId xmlns:a16="http://schemas.microsoft.com/office/drawing/2014/main" id="{6914E03F-BC15-DCE5-6DF3-391ACEE8A658}"/>
              </a:ext>
            </a:extLst>
          </p:cNvPr>
          <p:cNvGrpSpPr>
            <a:grpSpLocks/>
          </p:cNvGrpSpPr>
          <p:nvPr/>
        </p:nvGrpSpPr>
        <p:grpSpPr bwMode="auto">
          <a:xfrm>
            <a:off x="2855066" y="1694635"/>
            <a:ext cx="6481868" cy="2879727"/>
            <a:chOff x="1020" y="1207"/>
            <a:chExt cx="3266" cy="1451"/>
          </a:xfrm>
        </p:grpSpPr>
        <p:sp>
          <p:nvSpPr>
            <p:cNvPr id="3" name="Rectangle 5">
              <a:extLst>
                <a:ext uri="{FF2B5EF4-FFF2-40B4-BE49-F238E27FC236}">
                  <a16:creationId xmlns:a16="http://schemas.microsoft.com/office/drawing/2014/main" id="{3A7482C7-6ECE-6D9F-6767-042D9ADFDA6E}"/>
                </a:ext>
              </a:extLst>
            </p:cNvPr>
            <p:cNvSpPr>
              <a:spLocks noChangeArrowheads="1"/>
            </p:cNvSpPr>
            <p:nvPr/>
          </p:nvSpPr>
          <p:spPr bwMode="auto">
            <a:xfrm>
              <a:off x="1791" y="1207"/>
              <a:ext cx="1542" cy="45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400">
                  <a:solidFill>
                    <a:srgbClr val="000000"/>
                  </a:solidFill>
                </a:rPr>
                <a:t>HCMUTRANS Person</a:t>
              </a:r>
            </a:p>
          </p:txBody>
        </p:sp>
        <p:sp>
          <p:nvSpPr>
            <p:cNvPr id="4" name="Rectangle 6">
              <a:extLst>
                <a:ext uri="{FF2B5EF4-FFF2-40B4-BE49-F238E27FC236}">
                  <a16:creationId xmlns:a16="http://schemas.microsoft.com/office/drawing/2014/main" id="{F54871D3-8557-D677-5E93-2124F1897152}"/>
                </a:ext>
              </a:extLst>
            </p:cNvPr>
            <p:cNvSpPr>
              <a:spLocks noChangeArrowheads="1"/>
            </p:cNvSpPr>
            <p:nvPr/>
          </p:nvSpPr>
          <p:spPr bwMode="auto">
            <a:xfrm>
              <a:off x="1020" y="2205"/>
              <a:ext cx="1179" cy="45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400">
                  <a:solidFill>
                    <a:srgbClr val="000000"/>
                  </a:solidFill>
                </a:rPr>
                <a:t>Student</a:t>
              </a:r>
            </a:p>
          </p:txBody>
        </p:sp>
        <p:sp>
          <p:nvSpPr>
            <p:cNvPr id="5" name="Rectangle 7">
              <a:extLst>
                <a:ext uri="{FF2B5EF4-FFF2-40B4-BE49-F238E27FC236}">
                  <a16:creationId xmlns:a16="http://schemas.microsoft.com/office/drawing/2014/main" id="{A91756DD-C9AB-BFAB-A820-4DCD810C20AA}"/>
                </a:ext>
              </a:extLst>
            </p:cNvPr>
            <p:cNvSpPr>
              <a:spLocks noChangeArrowheads="1"/>
            </p:cNvSpPr>
            <p:nvPr/>
          </p:nvSpPr>
          <p:spPr bwMode="auto">
            <a:xfrm>
              <a:off x="3107" y="2205"/>
              <a:ext cx="1179" cy="453"/>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buClrTx/>
                <a:buSzTx/>
                <a:buNone/>
              </a:pPr>
              <a:r>
                <a:rPr lang="en-US" altLang="en-US" sz="2400">
                  <a:solidFill>
                    <a:srgbClr val="000000"/>
                  </a:solidFill>
                </a:rPr>
                <a:t>Teacher</a:t>
              </a:r>
            </a:p>
          </p:txBody>
        </p:sp>
        <p:sp>
          <p:nvSpPr>
            <p:cNvPr id="6" name="Line 8">
              <a:extLst>
                <a:ext uri="{FF2B5EF4-FFF2-40B4-BE49-F238E27FC236}">
                  <a16:creationId xmlns:a16="http://schemas.microsoft.com/office/drawing/2014/main" id="{55752527-0FC1-7D82-D693-F4FD9C125BB3}"/>
                </a:ext>
              </a:extLst>
            </p:cNvPr>
            <p:cNvSpPr>
              <a:spLocks noChangeShapeType="1"/>
            </p:cNvSpPr>
            <p:nvPr/>
          </p:nvSpPr>
          <p:spPr bwMode="auto">
            <a:xfrm flipV="1">
              <a:off x="1610" y="1661"/>
              <a:ext cx="726" cy="54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Arial" panose="020B0604020202020204" pitchFamily="34" charset="0"/>
                <a:cs typeface="Arial" panose="020B0604020202020204" pitchFamily="34" charset="0"/>
              </a:endParaRPr>
            </a:p>
          </p:txBody>
        </p:sp>
        <p:sp>
          <p:nvSpPr>
            <p:cNvPr id="7" name="Line 9">
              <a:extLst>
                <a:ext uri="{FF2B5EF4-FFF2-40B4-BE49-F238E27FC236}">
                  <a16:creationId xmlns:a16="http://schemas.microsoft.com/office/drawing/2014/main" id="{9AA2DE38-9666-7E58-752F-FD5248F9B90F}"/>
                </a:ext>
              </a:extLst>
            </p:cNvPr>
            <p:cNvSpPr>
              <a:spLocks noChangeShapeType="1"/>
            </p:cNvSpPr>
            <p:nvPr/>
          </p:nvSpPr>
          <p:spPr bwMode="auto">
            <a:xfrm flipH="1" flipV="1">
              <a:off x="2835" y="1661"/>
              <a:ext cx="725" cy="54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Arial" panose="020B0604020202020204" pitchFamily="34" charset="0"/>
                <a:cs typeface="Arial" panose="020B0604020202020204" pitchFamily="34" charset="0"/>
              </a:endParaRPr>
            </a:p>
          </p:txBody>
        </p:sp>
        <p:sp>
          <p:nvSpPr>
            <p:cNvPr id="8" name="Text Box 10">
              <a:extLst>
                <a:ext uri="{FF2B5EF4-FFF2-40B4-BE49-F238E27FC236}">
                  <a16:creationId xmlns:a16="http://schemas.microsoft.com/office/drawing/2014/main" id="{1531B409-7E0E-C115-6161-E5A04CA072CD}"/>
                </a:ext>
              </a:extLst>
            </p:cNvPr>
            <p:cNvSpPr txBox="1">
              <a:spLocks noChangeArrowheads="1"/>
            </p:cNvSpPr>
            <p:nvPr/>
          </p:nvSpPr>
          <p:spPr bwMode="auto">
            <a:xfrm>
              <a:off x="1283" y="1777"/>
              <a:ext cx="6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Extends</a:t>
              </a:r>
            </a:p>
          </p:txBody>
        </p:sp>
        <p:sp>
          <p:nvSpPr>
            <p:cNvPr id="9" name="Text Box 11">
              <a:extLst>
                <a:ext uri="{FF2B5EF4-FFF2-40B4-BE49-F238E27FC236}">
                  <a16:creationId xmlns:a16="http://schemas.microsoft.com/office/drawing/2014/main" id="{FF9B60CB-B6AD-1BCB-EAEF-74846EEB1DF7}"/>
                </a:ext>
              </a:extLst>
            </p:cNvPr>
            <p:cNvSpPr txBox="1">
              <a:spLocks noChangeArrowheads="1"/>
            </p:cNvSpPr>
            <p:nvPr/>
          </p:nvSpPr>
          <p:spPr bwMode="auto">
            <a:xfrm>
              <a:off x="3269" y="1799"/>
              <a:ext cx="6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Extends</a:t>
              </a:r>
            </a:p>
          </p:txBody>
        </p:sp>
      </p:gr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8C8531DD-F5A3-CFDD-EB0E-F8908908A8DE}"/>
              </a:ext>
            </a:extLst>
          </p:cNvPr>
          <p:cNvSpPr>
            <a:spLocks noGrp="1" noChangeArrowheads="1"/>
          </p:cNvSpPr>
          <p:nvPr>
            <p:ph type="title"/>
          </p:nvPr>
        </p:nvSpPr>
        <p:spPr/>
        <p:txBody>
          <a:bodyPr/>
          <a:lstStyle/>
          <a:p>
            <a:pPr eaLnBrk="1" hangingPunct="1"/>
            <a:r>
              <a:rPr lang="en-US" altLang="en-US" u="sng"/>
              <a:t>Giới thiệu – Tính chất kế thừa</a:t>
            </a:r>
          </a:p>
        </p:txBody>
      </p:sp>
      <p:sp>
        <p:nvSpPr>
          <p:cNvPr id="20482" name="Rectangle 3">
            <a:extLst>
              <a:ext uri="{FF2B5EF4-FFF2-40B4-BE49-F238E27FC236}">
                <a16:creationId xmlns:a16="http://schemas.microsoft.com/office/drawing/2014/main" id="{37ABCD6F-D287-6BDB-5D11-5141ABF8AEFE}"/>
              </a:ext>
            </a:extLst>
          </p:cNvPr>
          <p:cNvSpPr>
            <a:spLocks noGrp="1" noChangeArrowheads="1"/>
          </p:cNvSpPr>
          <p:nvPr>
            <p:ph type="body" idx="1"/>
          </p:nvPr>
        </p:nvSpPr>
        <p:spPr>
          <a:xfrm>
            <a:off x="609600" y="1844676"/>
            <a:ext cx="10872486" cy="4411663"/>
          </a:xfrm>
        </p:spPr>
        <p:txBody>
          <a:bodyPr/>
          <a:lstStyle/>
          <a:p>
            <a:pPr eaLnBrk="1" hangingPunct="1"/>
            <a:r>
              <a:rPr lang="en-US" altLang="en-US" sz="2800"/>
              <a:t>Cho phép tạo lớp mới (</a:t>
            </a:r>
            <a:r>
              <a:rPr lang="en-US" altLang="en-US" sz="2800" b="1">
                <a:solidFill>
                  <a:srgbClr val="FF0000"/>
                </a:solidFill>
              </a:rPr>
              <a:t>derived class</a:t>
            </a:r>
            <a:r>
              <a:rPr lang="en-US" altLang="en-US" sz="2800"/>
              <a:t>) từ lớp đã có (</a:t>
            </a:r>
            <a:r>
              <a:rPr lang="en-US" altLang="en-US" sz="2800" b="1">
                <a:solidFill>
                  <a:srgbClr val="FF0000"/>
                </a:solidFill>
              </a:rPr>
              <a:t>base class</a:t>
            </a:r>
            <a:r>
              <a:rPr lang="en-US" altLang="en-US" sz="2800"/>
              <a:t>)</a:t>
            </a:r>
          </a:p>
          <a:p>
            <a:pPr eaLnBrk="1" hangingPunct="1"/>
            <a:r>
              <a:rPr lang="en-US" altLang="en-US" sz="2800"/>
              <a:t>Làm tăng khả năng </a:t>
            </a:r>
            <a:r>
              <a:rPr lang="en-US" altLang="en-US" sz="2800">
                <a:solidFill>
                  <a:srgbClr val="FF0000"/>
                </a:solidFill>
              </a:rPr>
              <a:t>tái sử dụng</a:t>
            </a:r>
          </a:p>
          <a:p>
            <a:pPr eaLnBrk="1" hangingPunct="1"/>
            <a:r>
              <a:rPr lang="en-US" altLang="en-US" sz="2800"/>
              <a:t>Cho phép tạo ra sự phân loại theo cấp bậc</a:t>
            </a:r>
          </a:p>
          <a:p>
            <a:pPr eaLnBrk="1" hangingPunct="1"/>
            <a:r>
              <a:rPr lang="en-US" altLang="en-US" sz="2800"/>
              <a:t>Là công cụ cho phép mô tả cụ thể hóa các khái niệm theo nghĩa</a:t>
            </a:r>
          </a:p>
          <a:p>
            <a:pPr eaLnBrk="1" hangingPunct="1"/>
            <a:endParaRPr lang="en-US" altLang="en-US" sz="2800"/>
          </a:p>
          <a:p>
            <a:pPr eaLnBrk="1" hangingPunct="1"/>
            <a:endParaRPr lang="en-US" altLang="en-US" sz="280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C0A5C5F4-BA3D-4D9A-0D1F-92E94AD7F95B}"/>
              </a:ext>
            </a:extLst>
          </p:cNvPr>
          <p:cNvSpPr>
            <a:spLocks noGrp="1" noChangeArrowheads="1"/>
          </p:cNvSpPr>
          <p:nvPr>
            <p:ph type="title"/>
          </p:nvPr>
        </p:nvSpPr>
        <p:spPr/>
        <p:txBody>
          <a:bodyPr/>
          <a:lstStyle/>
          <a:p>
            <a:pPr eaLnBrk="1" hangingPunct="1"/>
            <a:r>
              <a:rPr lang="en-US" altLang="en-US" u="sng"/>
              <a:t>Base class và Derived class</a:t>
            </a:r>
          </a:p>
        </p:txBody>
      </p:sp>
      <p:sp>
        <p:nvSpPr>
          <p:cNvPr id="22530" name="Rectangle 3">
            <a:extLst>
              <a:ext uri="{FF2B5EF4-FFF2-40B4-BE49-F238E27FC236}">
                <a16:creationId xmlns:a16="http://schemas.microsoft.com/office/drawing/2014/main" id="{9C17F0F8-C0E2-A403-17F2-CDB55B1DE2B7}"/>
              </a:ext>
            </a:extLst>
          </p:cNvPr>
          <p:cNvSpPr>
            <a:spLocks noGrp="1" noChangeArrowheads="1"/>
          </p:cNvSpPr>
          <p:nvPr>
            <p:ph type="body" idx="1"/>
          </p:nvPr>
        </p:nvSpPr>
        <p:spPr>
          <a:xfrm>
            <a:off x="729205" y="1654916"/>
            <a:ext cx="5871620" cy="5035549"/>
          </a:xfrm>
          <a:solidFill>
            <a:srgbClr val="FFCC99"/>
          </a:solidFill>
        </p:spPr>
        <p:txBody>
          <a:bodyPr/>
          <a:lstStyle/>
          <a:p>
            <a:pPr algn="just" eaLnBrk="1" hangingPunct="1">
              <a:buFont typeface="Wingdings" panose="05000000000000000000" pitchFamily="2" charset="2"/>
              <a:buChar char="Ø"/>
            </a:pPr>
            <a:r>
              <a:rPr lang="en-US" altLang="en-US" sz="2400"/>
              <a:t>Mối quan hệ giữa Base class và Derived class là </a:t>
            </a:r>
            <a:r>
              <a:rPr lang="en-US" altLang="en-US" sz="2400">
                <a:solidFill>
                  <a:srgbClr val="FF0000"/>
                </a:solidFill>
              </a:rPr>
              <a:t>“is-A”</a:t>
            </a:r>
          </a:p>
          <a:p>
            <a:pPr algn="just" eaLnBrk="1" hangingPunct="1">
              <a:buFont typeface="Wingdings" panose="05000000000000000000" pitchFamily="2" charset="2"/>
              <a:buNone/>
            </a:pPr>
            <a:endParaRPr lang="en-US" altLang="en-US" sz="2400">
              <a:solidFill>
                <a:srgbClr val="FF0000"/>
              </a:solidFill>
            </a:endParaRPr>
          </a:p>
          <a:p>
            <a:pPr algn="just" eaLnBrk="1" hangingPunct="1">
              <a:buFont typeface="Wingdings" panose="05000000000000000000" pitchFamily="2" charset="2"/>
              <a:buChar char="Ø"/>
            </a:pPr>
            <a:r>
              <a:rPr lang="en-US" altLang="en-US" sz="2400"/>
              <a:t>Derived class: kế thừa tất cả các thành viên của Base class. </a:t>
            </a:r>
          </a:p>
          <a:p>
            <a:pPr algn="just" eaLnBrk="1" hangingPunct="1">
              <a:buFont typeface="Wingdings" panose="05000000000000000000" pitchFamily="2" charset="2"/>
              <a:buNone/>
            </a:pPr>
            <a:r>
              <a:rPr lang="en-US" altLang="en-US" sz="2400">
                <a:solidFill>
                  <a:srgbClr val="CC0000"/>
                </a:solidFill>
              </a:rPr>
              <a:t>	Chú ý: hàm bạn không được kế thừa.</a:t>
            </a:r>
          </a:p>
          <a:p>
            <a:pPr algn="just" eaLnBrk="1" hangingPunct="1">
              <a:buFont typeface="Wingdings" panose="05000000000000000000" pitchFamily="2" charset="2"/>
              <a:buChar char="Ø"/>
            </a:pPr>
            <a:endParaRPr lang="en-US" altLang="en-US" sz="2400"/>
          </a:p>
          <a:p>
            <a:pPr algn="just" eaLnBrk="1" hangingPunct="1">
              <a:buFont typeface="Wingdings" panose="05000000000000000000" pitchFamily="2" charset="2"/>
              <a:buChar char="Ø"/>
            </a:pPr>
            <a:r>
              <a:rPr lang="en-US" altLang="en-US" sz="2400"/>
              <a:t>Object của Derived class cũng chính là object của Base class</a:t>
            </a:r>
          </a:p>
          <a:p>
            <a:pPr algn="just" eaLnBrk="1" hangingPunct="1">
              <a:buFont typeface="Wingdings" panose="05000000000000000000" pitchFamily="2" charset="2"/>
              <a:buChar char="Ø"/>
            </a:pPr>
            <a:endParaRPr lang="en-US" altLang="en-US" sz="2400"/>
          </a:p>
          <a:p>
            <a:pPr algn="just" eaLnBrk="1" hangingPunct="1">
              <a:buFont typeface="Wingdings" panose="05000000000000000000" pitchFamily="2" charset="2"/>
              <a:buChar char="Ø"/>
            </a:pPr>
            <a:r>
              <a:rPr lang="en-US" altLang="en-US" sz="2400"/>
              <a:t>Derived class có thể định nghĩa lại các phương thức của Base class</a:t>
            </a:r>
          </a:p>
        </p:txBody>
      </p:sp>
      <p:pic>
        <p:nvPicPr>
          <p:cNvPr id="22531" name="Picture 5">
            <a:extLst>
              <a:ext uri="{FF2B5EF4-FFF2-40B4-BE49-F238E27FC236}">
                <a16:creationId xmlns:a16="http://schemas.microsoft.com/office/drawing/2014/main" id="{673DEA25-7737-933F-0258-C0656DCBA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365" y="1880946"/>
            <a:ext cx="4421430" cy="4583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E630DD6-E30A-857F-5247-A48E771C8A27}"/>
              </a:ext>
            </a:extLst>
          </p:cNvPr>
          <p:cNvSpPr>
            <a:spLocks noGrp="1" noChangeArrowheads="1"/>
          </p:cNvSpPr>
          <p:nvPr>
            <p:ph type="title"/>
          </p:nvPr>
        </p:nvSpPr>
        <p:spPr/>
        <p:txBody>
          <a:bodyPr/>
          <a:lstStyle/>
          <a:p>
            <a:pPr eaLnBrk="1" hangingPunct="1"/>
            <a:r>
              <a:rPr lang="en-US" altLang="en-US" u="sng"/>
              <a:t>Base class và Derived class</a:t>
            </a:r>
          </a:p>
        </p:txBody>
      </p:sp>
      <p:pic>
        <p:nvPicPr>
          <p:cNvPr id="23554" name="Picture 4">
            <a:extLst>
              <a:ext uri="{FF2B5EF4-FFF2-40B4-BE49-F238E27FC236}">
                <a16:creationId xmlns:a16="http://schemas.microsoft.com/office/drawing/2014/main" id="{F0421591-7E35-DFFC-A065-F5C732D25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54" y="1773239"/>
            <a:ext cx="8087892" cy="496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FF4AEDB7-2D77-9152-BBF4-A9C513C46C2F}"/>
              </a:ext>
            </a:extLst>
          </p:cNvPr>
          <p:cNvSpPr>
            <a:spLocks noGrp="1" noChangeArrowheads="1"/>
          </p:cNvSpPr>
          <p:nvPr>
            <p:ph type="title"/>
          </p:nvPr>
        </p:nvSpPr>
        <p:spPr>
          <a:xfrm>
            <a:off x="609600" y="122238"/>
            <a:ext cx="10058400" cy="699565"/>
          </a:xfrm>
        </p:spPr>
        <p:txBody>
          <a:bodyPr/>
          <a:lstStyle/>
          <a:p>
            <a:pPr eaLnBrk="1" hangingPunct="1"/>
            <a:r>
              <a:rPr lang="en-US" altLang="en-US" u="sng"/>
              <a:t>Base class và Derived class</a:t>
            </a:r>
          </a:p>
        </p:txBody>
      </p:sp>
      <p:pic>
        <p:nvPicPr>
          <p:cNvPr id="24578" name="Picture 4">
            <a:extLst>
              <a:ext uri="{FF2B5EF4-FFF2-40B4-BE49-F238E27FC236}">
                <a16:creationId xmlns:a16="http://schemas.microsoft.com/office/drawing/2014/main" id="{4256FEBA-9940-8737-0E78-D7C061E11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562" y="975451"/>
            <a:ext cx="9075036" cy="576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B74FB5AB-2A8A-7549-65B4-380336C70184}"/>
              </a:ext>
            </a:extLst>
          </p:cNvPr>
          <p:cNvSpPr>
            <a:spLocks noGrp="1" noChangeArrowheads="1"/>
          </p:cNvSpPr>
          <p:nvPr>
            <p:ph type="title"/>
          </p:nvPr>
        </p:nvSpPr>
        <p:spPr/>
        <p:txBody>
          <a:bodyPr/>
          <a:lstStyle/>
          <a:p>
            <a:pPr eaLnBrk="1" hangingPunct="1"/>
            <a:r>
              <a:rPr lang="en-US" altLang="en-US" u="sng"/>
              <a:t>Xây dựng Derived class(lớp dẫn xuất)</a:t>
            </a:r>
          </a:p>
        </p:txBody>
      </p:sp>
      <p:sp>
        <p:nvSpPr>
          <p:cNvPr id="25602" name="Rectangle 4">
            <a:extLst>
              <a:ext uri="{FF2B5EF4-FFF2-40B4-BE49-F238E27FC236}">
                <a16:creationId xmlns:a16="http://schemas.microsoft.com/office/drawing/2014/main" id="{3B5CCD51-91BF-0AE7-F8BC-C35B153813B5}"/>
              </a:ext>
            </a:extLst>
          </p:cNvPr>
          <p:cNvSpPr>
            <a:spLocks noGrp="1" noChangeArrowheads="1"/>
          </p:cNvSpPr>
          <p:nvPr>
            <p:ph type="body" idx="1"/>
          </p:nvPr>
        </p:nvSpPr>
        <p:spPr>
          <a:xfrm>
            <a:off x="609599" y="1719263"/>
            <a:ext cx="11358623" cy="4805362"/>
          </a:xfrm>
        </p:spPr>
        <p:txBody>
          <a:bodyPr/>
          <a:lstStyle/>
          <a:p>
            <a:pPr eaLnBrk="1" hangingPunct="1"/>
            <a:r>
              <a:rPr lang="en-US" altLang="en-US" sz="2800"/>
              <a:t>Cú pháp</a:t>
            </a:r>
          </a:p>
          <a:p>
            <a:pPr eaLnBrk="1" hangingPunct="1"/>
            <a:endParaRPr lang="en-US" altLang="en-US" sz="2800"/>
          </a:p>
          <a:p>
            <a:pPr eaLnBrk="1" hangingPunct="1"/>
            <a:endParaRPr lang="en-US" altLang="en-US" sz="2800"/>
          </a:p>
          <a:p>
            <a:pPr eaLnBrk="1" hangingPunct="1"/>
            <a:endParaRPr lang="en-US" altLang="en-US" sz="2800"/>
          </a:p>
          <a:p>
            <a:pPr eaLnBrk="1" hangingPunct="1"/>
            <a:endParaRPr lang="en-US" altLang="en-US" sz="2800"/>
          </a:p>
          <a:p>
            <a:pPr eaLnBrk="1" hangingPunct="1"/>
            <a:r>
              <a:rPr lang="en-US" altLang="en-US" sz="2800">
                <a:solidFill>
                  <a:srgbClr val="CC0000"/>
                </a:solidFill>
              </a:rPr>
              <a:t>&lt;access-specifier&gt;:</a:t>
            </a:r>
            <a:r>
              <a:rPr lang="en-US" altLang="en-US" sz="2800"/>
              <a:t> kiểm soát truy xuất các thành viên được kế thừa</a:t>
            </a:r>
          </a:p>
          <a:p>
            <a:pPr lvl="1" eaLnBrk="1" hangingPunct="1"/>
            <a:r>
              <a:rPr lang="en-US" altLang="en-US" sz="2800"/>
              <a:t>public</a:t>
            </a:r>
          </a:p>
          <a:p>
            <a:pPr lvl="1" eaLnBrk="1" hangingPunct="1"/>
            <a:r>
              <a:rPr lang="en-US" altLang="en-US" sz="2800"/>
              <a:t>private (</a:t>
            </a:r>
            <a:r>
              <a:rPr lang="en-US" altLang="en-US" sz="2800">
                <a:solidFill>
                  <a:srgbClr val="CC0000"/>
                </a:solidFill>
              </a:rPr>
              <a:t>default</a:t>
            </a:r>
            <a:r>
              <a:rPr lang="en-US" altLang="en-US" sz="2800"/>
              <a:t>)</a:t>
            </a:r>
          </a:p>
          <a:p>
            <a:pPr lvl="1" eaLnBrk="1" hangingPunct="1"/>
            <a:r>
              <a:rPr lang="en-US" altLang="en-US" sz="2800"/>
              <a:t>Protected</a:t>
            </a: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r>
              <a:rPr lang="en-US" altLang="en-US" sz="2800"/>
              <a:t>		</a:t>
            </a:r>
            <a:endParaRPr lang="en-US" altLang="en-US" sz="2800" b="1"/>
          </a:p>
        </p:txBody>
      </p:sp>
      <p:pic>
        <p:nvPicPr>
          <p:cNvPr id="25603" name="Picture 5">
            <a:extLst>
              <a:ext uri="{FF2B5EF4-FFF2-40B4-BE49-F238E27FC236}">
                <a16:creationId xmlns:a16="http://schemas.microsoft.com/office/drawing/2014/main" id="{8A3679CA-1B0B-689E-5AE8-798796D39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151" y="2624510"/>
            <a:ext cx="10507743" cy="145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73F72E57-4531-44A0-0F0E-E5D2C2A5E66F}"/>
              </a:ext>
            </a:extLst>
          </p:cNvPr>
          <p:cNvSpPr>
            <a:spLocks noGrp="1" noChangeArrowheads="1"/>
          </p:cNvSpPr>
          <p:nvPr>
            <p:ph type="title"/>
          </p:nvPr>
        </p:nvSpPr>
        <p:spPr/>
        <p:txBody>
          <a:bodyPr/>
          <a:lstStyle/>
          <a:p>
            <a:pPr eaLnBrk="1" hangingPunct="1"/>
            <a:r>
              <a:rPr lang="en-US" altLang="en-US" u="sng"/>
              <a:t>Ví dụ</a:t>
            </a:r>
          </a:p>
        </p:txBody>
      </p:sp>
      <p:pic>
        <p:nvPicPr>
          <p:cNvPr id="26626" name="Picture 4">
            <a:extLst>
              <a:ext uri="{FF2B5EF4-FFF2-40B4-BE49-F238E27FC236}">
                <a16:creationId xmlns:a16="http://schemas.microsoft.com/office/drawing/2014/main" id="{EB3EE982-8A48-2467-DC1B-E6D05A5D2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080" y="635343"/>
            <a:ext cx="9660320" cy="58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4F903266-895D-AE32-E3B9-FE9DA4B3FCA6}"/>
              </a:ext>
            </a:extLst>
          </p:cNvPr>
          <p:cNvSpPr>
            <a:spLocks noGrp="1" noChangeArrowheads="1"/>
          </p:cNvSpPr>
          <p:nvPr>
            <p:ph type="title"/>
          </p:nvPr>
        </p:nvSpPr>
        <p:spPr/>
        <p:txBody>
          <a:bodyPr/>
          <a:lstStyle/>
          <a:p>
            <a:pPr eaLnBrk="1" hangingPunct="1"/>
            <a:r>
              <a:rPr lang="en-US" altLang="en-US" u="sng"/>
              <a:t>Ví dụ</a:t>
            </a:r>
          </a:p>
        </p:txBody>
      </p:sp>
      <p:pic>
        <p:nvPicPr>
          <p:cNvPr id="27650" name="Picture 4">
            <a:extLst>
              <a:ext uri="{FF2B5EF4-FFF2-40B4-BE49-F238E27FC236}">
                <a16:creationId xmlns:a16="http://schemas.microsoft.com/office/drawing/2014/main" id="{88652E5B-C463-57A6-A42D-F9B8EEC24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377" y="667373"/>
            <a:ext cx="9360023" cy="606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FBBEF6FB-CFFF-210E-E5AB-1E237A02D2DA}"/>
              </a:ext>
            </a:extLst>
          </p:cNvPr>
          <p:cNvSpPr>
            <a:spLocks noGrp="1" noChangeArrowheads="1"/>
          </p:cNvSpPr>
          <p:nvPr>
            <p:ph type="title"/>
          </p:nvPr>
        </p:nvSpPr>
        <p:spPr/>
        <p:txBody>
          <a:bodyPr/>
          <a:lstStyle/>
          <a:p>
            <a:pPr eaLnBrk="1" hangingPunct="1"/>
            <a:r>
              <a:rPr lang="en-US" altLang="en-US" u="sng"/>
              <a:t>Ví dụ</a:t>
            </a:r>
          </a:p>
        </p:txBody>
      </p:sp>
      <p:pic>
        <p:nvPicPr>
          <p:cNvPr id="28674" name="Picture 5">
            <a:extLst>
              <a:ext uri="{FF2B5EF4-FFF2-40B4-BE49-F238E27FC236}">
                <a16:creationId xmlns:a16="http://schemas.microsoft.com/office/drawing/2014/main" id="{07AD1E3E-31F5-38DE-0D91-060DF8279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79" y="1705778"/>
            <a:ext cx="10261442" cy="483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6740D94-9825-EB04-A750-CD263A0152A7}"/>
              </a:ext>
            </a:extLst>
          </p:cNvPr>
          <p:cNvSpPr>
            <a:spLocks noGrp="1" noChangeArrowheads="1"/>
          </p:cNvSpPr>
          <p:nvPr>
            <p:ph type="title"/>
          </p:nvPr>
        </p:nvSpPr>
        <p:spPr/>
        <p:txBody>
          <a:bodyPr/>
          <a:lstStyle/>
          <a:p>
            <a:pPr eaLnBrk="1" hangingPunct="1"/>
            <a:r>
              <a:rPr lang="en-US" altLang="en-US" u="sng"/>
              <a:t>Kiểu dữ liệu trừu tượng (ADT)</a:t>
            </a:r>
          </a:p>
        </p:txBody>
      </p:sp>
      <p:sp>
        <p:nvSpPr>
          <p:cNvPr id="16387" name="Rectangle 3">
            <a:extLst>
              <a:ext uri="{FF2B5EF4-FFF2-40B4-BE49-F238E27FC236}">
                <a16:creationId xmlns:a16="http://schemas.microsoft.com/office/drawing/2014/main" id="{BF3E138F-B941-7C16-34EF-DD8E116F7918}"/>
              </a:ext>
            </a:extLst>
          </p:cNvPr>
          <p:cNvSpPr>
            <a:spLocks noGrp="1" noChangeArrowheads="1"/>
          </p:cNvSpPr>
          <p:nvPr>
            <p:ph type="body" idx="1"/>
          </p:nvPr>
        </p:nvSpPr>
        <p:spPr>
          <a:xfrm>
            <a:off x="609600" y="1428750"/>
            <a:ext cx="10972800" cy="4411662"/>
          </a:xfrm>
        </p:spPr>
        <p:txBody>
          <a:bodyPr/>
          <a:lstStyle/>
          <a:p>
            <a:pPr eaLnBrk="1" hangingPunct="1"/>
            <a:r>
              <a:rPr lang="en-US" altLang="en-US">
                <a:solidFill>
                  <a:srgbClr val="FF0000"/>
                </a:solidFill>
              </a:rPr>
              <a:t>Abstract Data type </a:t>
            </a:r>
            <a:r>
              <a:rPr lang="en-US" altLang="en-US"/>
              <a:t>(ADT):</a:t>
            </a:r>
          </a:p>
          <a:p>
            <a:pPr lvl="1" eaLnBrk="1" hangingPunct="1">
              <a:buFont typeface="Wingdings" panose="05000000000000000000" pitchFamily="2" charset="2"/>
              <a:buChar char="q"/>
            </a:pPr>
            <a:r>
              <a:rPr lang="en-US" altLang="en-US"/>
              <a:t>Kiểu dữ liệu mà </a:t>
            </a:r>
            <a:r>
              <a:rPr lang="en-US" altLang="en-US" b="1" i="1"/>
              <a:t>biểu diễn bên trong của nó bị che dấu</a:t>
            </a:r>
          </a:p>
          <a:p>
            <a:pPr lvl="1" eaLnBrk="1" hangingPunct="1">
              <a:buFont typeface="Wingdings" panose="05000000000000000000" pitchFamily="2" charset="2"/>
              <a:buChar char="q"/>
            </a:pPr>
            <a:r>
              <a:rPr lang="en-US" altLang="en-US"/>
              <a:t>Client </a:t>
            </a:r>
            <a:r>
              <a:rPr lang="en-US" altLang="en-US" i="1"/>
              <a:t>không được phép chỉnh sửa dữ liệu trực tiếp</a:t>
            </a:r>
            <a:r>
              <a:rPr lang="en-US" altLang="en-US"/>
              <a:t> m</a:t>
            </a:r>
            <a:r>
              <a:rPr lang="vi-VN" altLang="en-US"/>
              <a:t>à qua tập các phép toán</a:t>
            </a:r>
            <a:endParaRPr lang="en-US" altLang="en-US"/>
          </a:p>
          <a:p>
            <a:pPr lvl="1" eaLnBrk="1" hangingPunct="1">
              <a:buFont typeface="Wingdings" panose="05000000000000000000" pitchFamily="2" charset="2"/>
              <a:buChar char="q"/>
            </a:pPr>
            <a:r>
              <a:rPr lang="en-US" altLang="en-US"/>
              <a:t>Các phép toán chỉ được cho phép </a:t>
            </a:r>
            <a:r>
              <a:rPr lang="en-US" altLang="en-US" i="1"/>
              <a:t>thông qua interface</a:t>
            </a:r>
          </a:p>
          <a:p>
            <a:pPr eaLnBrk="1" hangingPunct="1"/>
            <a:endParaRPr lang="en-US" altLang="en-US"/>
          </a:p>
          <a:p>
            <a:pPr eaLnBrk="1" hangingPunct="1"/>
            <a:endParaRPr lang="en-US" altLang="en-US"/>
          </a:p>
          <a:p>
            <a:pPr eaLnBrk="1" hangingPunct="1"/>
            <a:endParaRPr lang="en-US" altLang="en-US"/>
          </a:p>
          <a:p>
            <a:pPr eaLnBrk="1" hangingPunct="1">
              <a:buFont typeface="Wingdings" panose="05000000000000000000" pitchFamily="2" charset="2"/>
              <a:buNone/>
            </a:pPr>
            <a:endParaRPr lang="en-US" altLang="en-US"/>
          </a:p>
          <a:p>
            <a:pPr eaLnBrk="1" hangingPunct="1"/>
            <a:endParaRPr lang="en-US" altLang="en-US"/>
          </a:p>
          <a:p>
            <a:pPr eaLnBrk="1" hangingPunct="1"/>
            <a:endParaRPr lang="en-US" altLang="en-US"/>
          </a:p>
        </p:txBody>
      </p:sp>
      <p:grpSp>
        <p:nvGrpSpPr>
          <p:cNvPr id="2" name="Group 1">
            <a:extLst>
              <a:ext uri="{FF2B5EF4-FFF2-40B4-BE49-F238E27FC236}">
                <a16:creationId xmlns:a16="http://schemas.microsoft.com/office/drawing/2014/main" id="{57BB10E2-869C-1337-4C84-80C235CDA39D}"/>
              </a:ext>
            </a:extLst>
          </p:cNvPr>
          <p:cNvGrpSpPr>
            <a:grpSpLocks/>
          </p:cNvGrpSpPr>
          <p:nvPr/>
        </p:nvGrpSpPr>
        <p:grpSpPr bwMode="auto">
          <a:xfrm>
            <a:off x="1726406" y="3820408"/>
            <a:ext cx="9855994" cy="2777242"/>
            <a:chOff x="1371600" y="2474208"/>
            <a:chExt cx="9855994" cy="2777242"/>
          </a:xfrm>
        </p:grpSpPr>
        <p:sp>
          <p:nvSpPr>
            <p:cNvPr id="3" name="Text Box 8">
              <a:extLst>
                <a:ext uri="{FF2B5EF4-FFF2-40B4-BE49-F238E27FC236}">
                  <a16:creationId xmlns:a16="http://schemas.microsoft.com/office/drawing/2014/main" id="{C2575B0F-C054-0F29-BEB2-C5F7CBBB28EE}"/>
                </a:ext>
              </a:extLst>
            </p:cNvPr>
            <p:cNvSpPr txBox="1">
              <a:spLocks noChangeArrowheads="1"/>
            </p:cNvSpPr>
            <p:nvPr/>
          </p:nvSpPr>
          <p:spPr bwMode="auto">
            <a:xfrm>
              <a:off x="6019800" y="3200400"/>
              <a:ext cx="2105025" cy="2051050"/>
            </a:xfrm>
            <a:prstGeom prst="rect">
              <a:avLst/>
            </a:prstGeom>
            <a:solidFill>
              <a:srgbClr val="00FF00"/>
            </a:solidFill>
            <a:ln w="9525">
              <a:miter lim="800000"/>
              <a:headEnd/>
              <a:tailEnd/>
            </a:ln>
            <a:effectLst/>
            <a:scene3d>
              <a:camera prst="legacyObliqueTopLeft"/>
              <a:lightRig rig="legacyFlat3" dir="t"/>
            </a:scene3d>
            <a:sp3d extrusionH="430200" contourW="127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330066">
                      <a:lumMod val="60000"/>
                      <a:lumOff val="40000"/>
                    </a:srgbClr>
                  </a:solidFill>
                  <a:effectLst/>
                  <a:uLnTx/>
                  <a:uFillTx/>
                  <a:latin typeface="Arial" panose="020B0604020202020204" pitchFamily="34" charset="0"/>
                  <a:ea typeface="宋体" panose="02010600030101010101" pitchFamily="2" charset="-122"/>
                  <a:cs typeface="Arial" panose="020B0604020202020204" pitchFamily="34" charset="0"/>
                </a:rPr>
                <a:t>Interface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 name="Text Box 7">
              <a:extLst>
                <a:ext uri="{FF2B5EF4-FFF2-40B4-BE49-F238E27FC236}">
                  <a16:creationId xmlns:a16="http://schemas.microsoft.com/office/drawing/2014/main" id="{77D7245E-5780-DB3C-5AD5-3604A9F31077}"/>
                </a:ext>
              </a:extLst>
            </p:cNvPr>
            <p:cNvSpPr txBox="1">
              <a:spLocks noChangeArrowheads="1"/>
            </p:cNvSpPr>
            <p:nvPr/>
          </p:nvSpPr>
          <p:spPr bwMode="auto">
            <a:xfrm>
              <a:off x="1371600" y="3800475"/>
              <a:ext cx="4638675" cy="1200329"/>
            </a:xfrm>
            <a:prstGeom prst="rect">
              <a:avLst/>
            </a:prstGeom>
            <a:solidFill>
              <a:schemeClr val="folHlink"/>
            </a:solidFill>
            <a:ln w="9525">
              <a:miter lim="800000"/>
              <a:headEnd/>
              <a:tailEnd/>
            </a:ln>
            <a:effectLst/>
            <a:scene3d>
              <a:camera prst="legacyObliqueTopLeft"/>
              <a:lightRig rig="legacyFlat3" dir="t"/>
            </a:scene3d>
            <a:sp3d extrusionH="430200" contourW="127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1200" cap="none" spc="0" normalizeH="0" baseline="0" noProof="0">
                  <a:ln>
                    <a:noFill/>
                  </a:ln>
                  <a:solidFill>
                    <a:srgbClr val="5C8A8A">
                      <a:lumMod val="50000"/>
                    </a:srgbClr>
                  </a:solidFill>
                  <a:effectLst/>
                  <a:uLnTx/>
                  <a:uFillTx/>
                  <a:latin typeface="Arial" panose="020B0604020202020204" pitchFamily="34" charset="0"/>
                  <a:ea typeface="宋体" panose="02010600030101010101" pitchFamily="2" charset="-122"/>
                  <a:cs typeface="Arial" panose="020B0604020202020204" pitchFamily="34" charset="0"/>
                </a:rPr>
                <a:t>Operations</a:t>
              </a:r>
              <a:r>
                <a:rPr kumimoji="0" lang="en-US" altLang="zh-CN" sz="1800" b="0" i="0" u="none" strike="noStrike" kern="1200" cap="none" spc="0" normalizeH="0" baseline="0" noProof="0">
                  <a:ln>
                    <a:noFill/>
                  </a:ln>
                  <a:solidFill>
                    <a:srgbClr val="5C8A8A">
                      <a:lumMod val="50000"/>
                    </a:srgbClr>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18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80808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 name="Text Box 6">
              <a:extLst>
                <a:ext uri="{FF2B5EF4-FFF2-40B4-BE49-F238E27FC236}">
                  <a16:creationId xmlns:a16="http://schemas.microsoft.com/office/drawing/2014/main" id="{61420294-1536-7B28-628E-3091E5A7C03B}"/>
                </a:ext>
              </a:extLst>
            </p:cNvPr>
            <p:cNvSpPr txBox="1">
              <a:spLocks noChangeArrowheads="1"/>
            </p:cNvSpPr>
            <p:nvPr/>
          </p:nvSpPr>
          <p:spPr bwMode="auto">
            <a:xfrm>
              <a:off x="1371600" y="3200400"/>
              <a:ext cx="4648200" cy="588963"/>
            </a:xfrm>
            <a:prstGeom prst="rect">
              <a:avLst/>
            </a:prstGeom>
            <a:solidFill>
              <a:srgbClr val="00FFFF"/>
            </a:solidFill>
            <a:ln w="9525">
              <a:miter lim="800000"/>
              <a:headEnd/>
              <a:tailEnd/>
            </a:ln>
            <a:effectLst/>
            <a:scene3d>
              <a:camera prst="legacyObliqueTopLeft"/>
              <a:lightRig rig="legacyFlat3" dir="t"/>
            </a:scene3d>
            <a:sp3d extrusionH="430200" contourW="12700" prstMaterial="legacyMatte">
              <a:bevelT w="13500" h="13500" prst="angle"/>
              <a:bevelB w="13500" h="13500" prst="angle"/>
              <a:extrusionClr>
                <a:srgbClr val="00FFFF"/>
              </a:extrusionClr>
              <a:contourClr>
                <a:srgbClr val="00FFFF"/>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C00000"/>
                  </a:solidFill>
                  <a:effectLst/>
                  <a:uLnTx/>
                  <a:uFillTx/>
                  <a:latin typeface="Arial" charset="0"/>
                  <a:ea typeface="Arial" charset="0"/>
                  <a:cs typeface="Arial" charset="0"/>
                </a:rPr>
                <a:t>Abstract Data Structure</a:t>
              </a:r>
            </a:p>
          </p:txBody>
        </p:sp>
        <p:sp>
          <p:nvSpPr>
            <p:cNvPr id="6" name="AutoShape 4">
              <a:extLst>
                <a:ext uri="{FF2B5EF4-FFF2-40B4-BE49-F238E27FC236}">
                  <a16:creationId xmlns:a16="http://schemas.microsoft.com/office/drawing/2014/main" id="{783A1A57-FCE4-CF91-0C04-A6E6846E64F1}"/>
                </a:ext>
              </a:extLst>
            </p:cNvPr>
            <p:cNvSpPr>
              <a:spLocks noChangeArrowheads="1"/>
            </p:cNvSpPr>
            <p:nvPr/>
          </p:nvSpPr>
          <p:spPr bwMode="auto">
            <a:xfrm>
              <a:off x="7798594" y="2474208"/>
              <a:ext cx="3429000" cy="1452384"/>
            </a:xfrm>
            <a:prstGeom prst="cloudCallout">
              <a:avLst>
                <a:gd name="adj1" fmla="val -99269"/>
                <a:gd name="adj2" fmla="val 14453"/>
              </a:avLst>
            </a:prstGeom>
            <a:solidFill>
              <a:srgbClr val="00FFFF"/>
            </a:solidFill>
            <a:ln w="9525">
              <a:solidFill>
                <a:srgbClr val="0000FF"/>
              </a:solidFill>
              <a:round/>
              <a:headEnd/>
              <a:tailEnd/>
            </a:ln>
            <a:effectLst/>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a:ln>
                    <a:noFill/>
                  </a:ln>
                  <a:solidFill>
                    <a:srgbClr val="000099"/>
                  </a:solidFill>
                  <a:effectLst/>
                  <a:uLnTx/>
                  <a:uFillTx/>
                  <a:latin typeface="Arial" panose="020B0604020202020204" pitchFamily="34" charset="0"/>
                  <a:ea typeface="宋体" panose="02010600030101010101" pitchFamily="2" charset="-122"/>
                  <a:cs typeface="Arial" panose="020B0604020202020204" pitchFamily="34" charset="0"/>
                </a:rPr>
                <a:t>Abstract Data Type</a:t>
              </a:r>
              <a:endParaRPr kumimoji="0" lang="en-US" altLang="zh-CN" sz="1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3C09C5F5-F917-997C-1AF2-C8B59BF0D269}"/>
              </a:ext>
            </a:extLst>
          </p:cNvPr>
          <p:cNvSpPr>
            <a:spLocks noGrp="1" noChangeArrowheads="1"/>
          </p:cNvSpPr>
          <p:nvPr>
            <p:ph type="title"/>
          </p:nvPr>
        </p:nvSpPr>
        <p:spPr/>
        <p:txBody>
          <a:bodyPr/>
          <a:lstStyle/>
          <a:p>
            <a:pPr eaLnBrk="1" hangingPunct="1"/>
            <a:r>
              <a:rPr lang="en-US" altLang="en-US" u="sng"/>
              <a:t>Ví dụ</a:t>
            </a:r>
          </a:p>
        </p:txBody>
      </p:sp>
      <p:pic>
        <p:nvPicPr>
          <p:cNvPr id="29698" name="Picture 4">
            <a:extLst>
              <a:ext uri="{FF2B5EF4-FFF2-40B4-BE49-F238E27FC236}">
                <a16:creationId xmlns:a16="http://schemas.microsoft.com/office/drawing/2014/main" id="{54CFE83F-1080-6FE1-2974-008511F20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204" y="899841"/>
            <a:ext cx="9101559" cy="570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1823F600-0D59-A706-8838-E0C53334626F}"/>
              </a:ext>
            </a:extLst>
          </p:cNvPr>
          <p:cNvSpPr>
            <a:spLocks noGrp="1" noChangeArrowheads="1"/>
          </p:cNvSpPr>
          <p:nvPr>
            <p:ph type="title"/>
          </p:nvPr>
        </p:nvSpPr>
        <p:spPr/>
        <p:txBody>
          <a:bodyPr/>
          <a:lstStyle/>
          <a:p>
            <a:pPr eaLnBrk="1" hangingPunct="1"/>
            <a:r>
              <a:rPr lang="en-US" altLang="en-US" u="sng"/>
              <a:t>Ví dụ</a:t>
            </a:r>
          </a:p>
        </p:txBody>
      </p:sp>
      <p:pic>
        <p:nvPicPr>
          <p:cNvPr id="30722" name="Picture 4">
            <a:extLst>
              <a:ext uri="{FF2B5EF4-FFF2-40B4-BE49-F238E27FC236}">
                <a16:creationId xmlns:a16="http://schemas.microsoft.com/office/drawing/2014/main" id="{9866E25D-5975-2917-878D-1C800B5D4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638" y="1722922"/>
            <a:ext cx="10798723" cy="397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8E40D531-BDB0-D2DC-7A17-2BF8EA272C95}"/>
              </a:ext>
            </a:extLst>
          </p:cNvPr>
          <p:cNvSpPr>
            <a:spLocks noGrp="1"/>
          </p:cNvSpPr>
          <p:nvPr>
            <p:ph type="title"/>
          </p:nvPr>
        </p:nvSpPr>
        <p:spPr/>
        <p:txBody>
          <a:bodyPr/>
          <a:lstStyle/>
          <a:p>
            <a:pPr eaLnBrk="1" hangingPunct="1"/>
            <a:r>
              <a:rPr lang="en-US" altLang="en-US" u="sng"/>
              <a:t>Ví dụ</a:t>
            </a:r>
            <a:endParaRPr lang="en-US" altLang="en-US"/>
          </a:p>
        </p:txBody>
      </p:sp>
      <p:sp>
        <p:nvSpPr>
          <p:cNvPr id="32770" name="Content Placeholder 2">
            <a:extLst>
              <a:ext uri="{FF2B5EF4-FFF2-40B4-BE49-F238E27FC236}">
                <a16:creationId xmlns:a16="http://schemas.microsoft.com/office/drawing/2014/main" id="{C13FE148-2D15-711E-65CD-0937123446F9}"/>
              </a:ext>
            </a:extLst>
          </p:cNvPr>
          <p:cNvSpPr>
            <a:spLocks noGrp="1"/>
          </p:cNvSpPr>
          <p:nvPr>
            <p:ph idx="1"/>
          </p:nvPr>
        </p:nvSpPr>
        <p:spPr>
          <a:xfrm>
            <a:off x="1556795" y="1631921"/>
            <a:ext cx="9111205" cy="846137"/>
          </a:xfrm>
        </p:spPr>
        <p:txBody>
          <a:bodyPr/>
          <a:lstStyle/>
          <a:p>
            <a:pPr eaLnBrk="1" hangingPunct="1"/>
            <a:r>
              <a:rPr lang="en-US" altLang="en-US"/>
              <a:t>Bộ nhớ được cấp phát cho 2 đối tượng p1 và c1</a:t>
            </a:r>
          </a:p>
        </p:txBody>
      </p:sp>
      <p:grpSp>
        <p:nvGrpSpPr>
          <p:cNvPr id="32771" name="Group 14">
            <a:extLst>
              <a:ext uri="{FF2B5EF4-FFF2-40B4-BE49-F238E27FC236}">
                <a16:creationId xmlns:a16="http://schemas.microsoft.com/office/drawing/2014/main" id="{C4D02E8D-93BB-EABD-DECC-5311C9B13496}"/>
              </a:ext>
            </a:extLst>
          </p:cNvPr>
          <p:cNvGrpSpPr>
            <a:grpSpLocks/>
          </p:cNvGrpSpPr>
          <p:nvPr/>
        </p:nvGrpSpPr>
        <p:grpSpPr bwMode="auto">
          <a:xfrm>
            <a:off x="2727847" y="2600445"/>
            <a:ext cx="6769100" cy="1938992"/>
            <a:chOff x="755576" y="3356992"/>
            <a:chExt cx="6768752" cy="1939143"/>
          </a:xfrm>
        </p:grpSpPr>
        <p:sp>
          <p:nvSpPr>
            <p:cNvPr id="8" name="TextBox 7">
              <a:extLst>
                <a:ext uri="{FF2B5EF4-FFF2-40B4-BE49-F238E27FC236}">
                  <a16:creationId xmlns:a16="http://schemas.microsoft.com/office/drawing/2014/main" id="{ABA81345-FC3F-B968-0FC9-5F5B85DED164}"/>
                </a:ext>
              </a:extLst>
            </p:cNvPr>
            <p:cNvSpPr txBox="1"/>
            <p:nvPr/>
          </p:nvSpPr>
          <p:spPr>
            <a:xfrm>
              <a:off x="755576" y="3356992"/>
              <a:ext cx="2879577" cy="1939143"/>
            </a:xfrm>
            <a:prstGeom prst="rect">
              <a:avLst/>
            </a:prstGeom>
            <a:noFill/>
            <a:ln w="28575">
              <a:solidFill>
                <a:schemeClr val="accent1">
                  <a:shade val="50000"/>
                </a:schemeClr>
              </a:solid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2000" b="1">
                  <a:solidFill>
                    <a:srgbClr val="FF0000"/>
                  </a:solidFill>
                </a:rPr>
                <a:t>Point   p1;</a:t>
              </a:r>
            </a:p>
            <a:p>
              <a:pPr algn="ctr" fontAlgn="base">
                <a:spcBef>
                  <a:spcPct val="0"/>
                </a:spcBef>
                <a:spcAft>
                  <a:spcPct val="0"/>
                </a:spcAft>
              </a:pPr>
              <a:endParaRPr lang="en-US" altLang="en-US" sz="2000">
                <a:solidFill>
                  <a:srgbClr val="000000"/>
                </a:solidFill>
              </a:endParaRPr>
            </a:p>
            <a:p>
              <a:pPr fontAlgn="base">
                <a:spcBef>
                  <a:spcPct val="0"/>
                </a:spcBef>
                <a:spcAft>
                  <a:spcPct val="0"/>
                </a:spcAft>
              </a:pPr>
              <a:endParaRPr lang="en-US" altLang="en-US" sz="2000">
                <a:solidFill>
                  <a:srgbClr val="000000"/>
                </a:solidFill>
              </a:endParaRPr>
            </a:p>
            <a:p>
              <a:pPr fontAlgn="base">
                <a:spcBef>
                  <a:spcPct val="0"/>
                </a:spcBef>
                <a:spcAft>
                  <a:spcPct val="0"/>
                </a:spcAft>
              </a:pPr>
              <a:endParaRPr lang="en-US" altLang="en-US" sz="2000">
                <a:solidFill>
                  <a:srgbClr val="000000"/>
                </a:solidFill>
              </a:endParaRPr>
            </a:p>
            <a:p>
              <a:pPr fontAlgn="base">
                <a:spcBef>
                  <a:spcPct val="0"/>
                </a:spcBef>
                <a:spcAft>
                  <a:spcPct val="0"/>
                </a:spcAft>
              </a:pPr>
              <a:endParaRPr lang="en-US" altLang="en-US" sz="2000">
                <a:solidFill>
                  <a:srgbClr val="000000"/>
                </a:solidFill>
              </a:endParaRPr>
            </a:p>
            <a:p>
              <a:pPr fontAlgn="base">
                <a:spcBef>
                  <a:spcPct val="0"/>
                </a:spcBef>
                <a:spcAft>
                  <a:spcPct val="0"/>
                </a:spcAft>
              </a:pPr>
              <a:endParaRPr lang="en-US" altLang="en-US" sz="2000">
                <a:solidFill>
                  <a:srgbClr val="000000"/>
                </a:solidFill>
              </a:endParaRPr>
            </a:p>
          </p:txBody>
        </p:sp>
        <p:sp>
          <p:nvSpPr>
            <p:cNvPr id="9" name="TextBox 8">
              <a:extLst>
                <a:ext uri="{FF2B5EF4-FFF2-40B4-BE49-F238E27FC236}">
                  <a16:creationId xmlns:a16="http://schemas.microsoft.com/office/drawing/2014/main" id="{02303FDE-5B00-7EDC-570A-B8A1C5272580}"/>
                </a:ext>
              </a:extLst>
            </p:cNvPr>
            <p:cNvSpPr txBox="1"/>
            <p:nvPr/>
          </p:nvSpPr>
          <p:spPr>
            <a:xfrm>
              <a:off x="1042899" y="3860269"/>
              <a:ext cx="2233497" cy="400141"/>
            </a:xfrm>
            <a:prstGeom prst="rect">
              <a:avLst/>
            </a:prstGeom>
            <a:noFill/>
            <a:ln w="28575">
              <a:solidFill>
                <a:schemeClr val="accent1">
                  <a:shade val="50000"/>
                </a:schemeClr>
              </a:solidFill>
            </a:ln>
          </p:spPr>
          <p:txBody>
            <a:bodyPr>
              <a:spAutoFit/>
            </a:bodyPr>
            <a:lstStyle/>
            <a:p>
              <a:pPr algn="ctr" fontAlgn="base">
                <a:spcBef>
                  <a:spcPct val="0"/>
                </a:spcBef>
                <a:spcAft>
                  <a:spcPct val="0"/>
                </a:spcAft>
                <a:defRPr/>
              </a:pPr>
              <a:r>
                <a:rPr lang="en-US" sz="2000" dirty="0">
                  <a:solidFill>
                    <a:srgbClr val="000000"/>
                  </a:solidFill>
                  <a:latin typeface="Arial" panose="020B0604020202020204" pitchFamily="34" charset="0"/>
                  <a:cs typeface="Arial" panose="020B0604020202020204" pitchFamily="34" charset="0"/>
                </a:rPr>
                <a:t>X</a:t>
              </a:r>
            </a:p>
          </p:txBody>
        </p:sp>
        <p:sp>
          <p:nvSpPr>
            <p:cNvPr id="10" name="TextBox 9">
              <a:extLst>
                <a:ext uri="{FF2B5EF4-FFF2-40B4-BE49-F238E27FC236}">
                  <a16:creationId xmlns:a16="http://schemas.microsoft.com/office/drawing/2014/main" id="{B574BDE6-E756-629F-8564-A97250083A57}"/>
                </a:ext>
              </a:extLst>
            </p:cNvPr>
            <p:cNvSpPr txBox="1"/>
            <p:nvPr/>
          </p:nvSpPr>
          <p:spPr>
            <a:xfrm>
              <a:off x="1042899" y="4260410"/>
              <a:ext cx="2233497" cy="400141"/>
            </a:xfrm>
            <a:prstGeom prst="rect">
              <a:avLst/>
            </a:prstGeom>
            <a:noFill/>
            <a:ln w="28575">
              <a:solidFill>
                <a:schemeClr val="accent1">
                  <a:shade val="50000"/>
                </a:schemeClr>
              </a:solidFill>
            </a:ln>
          </p:spPr>
          <p:txBody>
            <a:bodyPr>
              <a:spAutoFit/>
            </a:bodyPr>
            <a:lstStyle/>
            <a:p>
              <a:pPr algn="ctr" fontAlgn="base">
                <a:spcBef>
                  <a:spcPct val="0"/>
                </a:spcBef>
                <a:spcAft>
                  <a:spcPct val="0"/>
                </a:spcAft>
                <a:defRPr/>
              </a:pPr>
              <a:r>
                <a:rPr lang="en-US" sz="2000" dirty="0">
                  <a:solidFill>
                    <a:srgbClr val="000000"/>
                  </a:solidFill>
                  <a:latin typeface="Arial" panose="020B0604020202020204" pitchFamily="34" charset="0"/>
                  <a:cs typeface="Arial" panose="020B0604020202020204" pitchFamily="34" charset="0"/>
                </a:rPr>
                <a:t>Y</a:t>
              </a:r>
            </a:p>
          </p:txBody>
        </p:sp>
        <p:sp>
          <p:nvSpPr>
            <p:cNvPr id="11" name="TextBox 10">
              <a:extLst>
                <a:ext uri="{FF2B5EF4-FFF2-40B4-BE49-F238E27FC236}">
                  <a16:creationId xmlns:a16="http://schemas.microsoft.com/office/drawing/2014/main" id="{BF78A990-8220-11CC-2763-DA89B95A129B}"/>
                </a:ext>
              </a:extLst>
            </p:cNvPr>
            <p:cNvSpPr txBox="1"/>
            <p:nvPr/>
          </p:nvSpPr>
          <p:spPr>
            <a:xfrm>
              <a:off x="4644751" y="3356992"/>
              <a:ext cx="2879577" cy="1939143"/>
            </a:xfrm>
            <a:prstGeom prst="rect">
              <a:avLst/>
            </a:prstGeom>
            <a:noFill/>
            <a:ln w="28575">
              <a:solidFill>
                <a:schemeClr val="accent1">
                  <a:shade val="50000"/>
                </a:schemeClr>
              </a:solid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r>
                <a:rPr lang="en-US" altLang="en-US" sz="2000" b="1">
                  <a:solidFill>
                    <a:srgbClr val="FF0000"/>
                  </a:solidFill>
                </a:rPr>
                <a:t>Circle  c1;</a:t>
              </a:r>
            </a:p>
            <a:p>
              <a:pPr algn="ctr" fontAlgn="base">
                <a:spcBef>
                  <a:spcPct val="0"/>
                </a:spcBef>
                <a:spcAft>
                  <a:spcPct val="0"/>
                </a:spcAft>
              </a:pPr>
              <a:endParaRPr lang="en-US" altLang="en-US" sz="2000">
                <a:solidFill>
                  <a:srgbClr val="000000"/>
                </a:solidFill>
              </a:endParaRPr>
            </a:p>
            <a:p>
              <a:pPr fontAlgn="base">
                <a:spcBef>
                  <a:spcPct val="0"/>
                </a:spcBef>
                <a:spcAft>
                  <a:spcPct val="0"/>
                </a:spcAft>
              </a:pPr>
              <a:endParaRPr lang="en-US" altLang="en-US" sz="2000">
                <a:solidFill>
                  <a:srgbClr val="000000"/>
                </a:solidFill>
              </a:endParaRPr>
            </a:p>
            <a:p>
              <a:pPr fontAlgn="base">
                <a:spcBef>
                  <a:spcPct val="0"/>
                </a:spcBef>
                <a:spcAft>
                  <a:spcPct val="0"/>
                </a:spcAft>
              </a:pPr>
              <a:endParaRPr lang="en-US" altLang="en-US" sz="2000">
                <a:solidFill>
                  <a:srgbClr val="000000"/>
                </a:solidFill>
              </a:endParaRPr>
            </a:p>
            <a:p>
              <a:pPr fontAlgn="base">
                <a:spcBef>
                  <a:spcPct val="0"/>
                </a:spcBef>
                <a:spcAft>
                  <a:spcPct val="0"/>
                </a:spcAft>
              </a:pPr>
              <a:endParaRPr lang="en-US" altLang="en-US" sz="2000">
                <a:solidFill>
                  <a:srgbClr val="000000"/>
                </a:solidFill>
              </a:endParaRPr>
            </a:p>
            <a:p>
              <a:pPr fontAlgn="base">
                <a:spcBef>
                  <a:spcPct val="0"/>
                </a:spcBef>
                <a:spcAft>
                  <a:spcPct val="0"/>
                </a:spcAft>
              </a:pPr>
              <a:endParaRPr lang="en-US" altLang="en-US" sz="2000">
                <a:solidFill>
                  <a:srgbClr val="000000"/>
                </a:solidFill>
              </a:endParaRPr>
            </a:p>
          </p:txBody>
        </p:sp>
        <p:sp>
          <p:nvSpPr>
            <p:cNvPr id="12" name="TextBox 11">
              <a:extLst>
                <a:ext uri="{FF2B5EF4-FFF2-40B4-BE49-F238E27FC236}">
                  <a16:creationId xmlns:a16="http://schemas.microsoft.com/office/drawing/2014/main" id="{0C8D244D-F28F-DCFC-E653-30CD7521989B}"/>
                </a:ext>
              </a:extLst>
            </p:cNvPr>
            <p:cNvSpPr txBox="1"/>
            <p:nvPr/>
          </p:nvSpPr>
          <p:spPr>
            <a:xfrm>
              <a:off x="4932074" y="3860269"/>
              <a:ext cx="2231910" cy="400141"/>
            </a:xfrm>
            <a:prstGeom prst="rect">
              <a:avLst/>
            </a:prstGeom>
            <a:noFill/>
            <a:ln w="28575">
              <a:solidFill>
                <a:schemeClr val="accent1">
                  <a:shade val="50000"/>
                </a:schemeClr>
              </a:solidFill>
            </a:ln>
          </p:spPr>
          <p:txBody>
            <a:bodyPr>
              <a:spAutoFit/>
            </a:bodyPr>
            <a:lstStyle/>
            <a:p>
              <a:pPr algn="ctr" fontAlgn="base">
                <a:spcBef>
                  <a:spcPct val="0"/>
                </a:spcBef>
                <a:spcAft>
                  <a:spcPct val="0"/>
                </a:spcAft>
                <a:defRPr/>
              </a:pPr>
              <a:r>
                <a:rPr lang="en-US" sz="2000" dirty="0">
                  <a:solidFill>
                    <a:srgbClr val="000000"/>
                  </a:solidFill>
                  <a:latin typeface="Arial" panose="020B0604020202020204" pitchFamily="34" charset="0"/>
                  <a:cs typeface="Arial" panose="020B0604020202020204" pitchFamily="34" charset="0"/>
                </a:rPr>
                <a:t>X</a:t>
              </a:r>
            </a:p>
          </p:txBody>
        </p:sp>
        <p:sp>
          <p:nvSpPr>
            <p:cNvPr id="13" name="TextBox 12">
              <a:extLst>
                <a:ext uri="{FF2B5EF4-FFF2-40B4-BE49-F238E27FC236}">
                  <a16:creationId xmlns:a16="http://schemas.microsoft.com/office/drawing/2014/main" id="{1F0C9F03-7060-8363-4AFC-08E9C1F0EF77}"/>
                </a:ext>
              </a:extLst>
            </p:cNvPr>
            <p:cNvSpPr txBox="1"/>
            <p:nvPr/>
          </p:nvSpPr>
          <p:spPr>
            <a:xfrm>
              <a:off x="4932073" y="4260410"/>
              <a:ext cx="2231910" cy="400141"/>
            </a:xfrm>
            <a:prstGeom prst="rect">
              <a:avLst/>
            </a:prstGeom>
            <a:noFill/>
            <a:ln w="28575">
              <a:solidFill>
                <a:schemeClr val="accent1">
                  <a:shade val="50000"/>
                </a:schemeClr>
              </a:solidFill>
            </a:ln>
          </p:spPr>
          <p:txBody>
            <a:bodyPr>
              <a:spAutoFit/>
            </a:bodyPr>
            <a:lstStyle/>
            <a:p>
              <a:pPr algn="ctr" fontAlgn="base">
                <a:spcBef>
                  <a:spcPct val="0"/>
                </a:spcBef>
                <a:spcAft>
                  <a:spcPct val="0"/>
                </a:spcAft>
                <a:defRPr/>
              </a:pPr>
              <a:r>
                <a:rPr lang="en-US" sz="2000" dirty="0">
                  <a:solidFill>
                    <a:srgbClr val="000000"/>
                  </a:solidFill>
                  <a:latin typeface="Arial" panose="020B0604020202020204" pitchFamily="34" charset="0"/>
                  <a:cs typeface="Arial" panose="020B0604020202020204" pitchFamily="34" charset="0"/>
                </a:rPr>
                <a:t>Y</a:t>
              </a:r>
            </a:p>
          </p:txBody>
        </p:sp>
        <p:sp>
          <p:nvSpPr>
            <p:cNvPr id="14" name="TextBox 13">
              <a:extLst>
                <a:ext uri="{FF2B5EF4-FFF2-40B4-BE49-F238E27FC236}">
                  <a16:creationId xmlns:a16="http://schemas.microsoft.com/office/drawing/2014/main" id="{E237CB0E-DE65-3B66-BAD2-414A33452AFD}"/>
                </a:ext>
              </a:extLst>
            </p:cNvPr>
            <p:cNvSpPr txBox="1"/>
            <p:nvPr/>
          </p:nvSpPr>
          <p:spPr>
            <a:xfrm>
              <a:off x="4932073" y="4652500"/>
              <a:ext cx="2231910" cy="400141"/>
            </a:xfrm>
            <a:prstGeom prst="rect">
              <a:avLst/>
            </a:prstGeom>
            <a:noFill/>
            <a:ln w="28575">
              <a:solidFill>
                <a:schemeClr val="accent1">
                  <a:shade val="50000"/>
                </a:schemeClr>
              </a:solidFill>
            </a:ln>
          </p:spPr>
          <p:txBody>
            <a:bodyPr>
              <a:spAutoFit/>
            </a:bodyPr>
            <a:lstStyle/>
            <a:p>
              <a:pPr algn="ctr" fontAlgn="base">
                <a:spcBef>
                  <a:spcPct val="0"/>
                </a:spcBef>
                <a:spcAft>
                  <a:spcPct val="0"/>
                </a:spcAft>
                <a:defRPr/>
              </a:pPr>
              <a:r>
                <a:rPr lang="en-US" sz="2000" dirty="0">
                  <a:solidFill>
                    <a:srgbClr val="000000"/>
                  </a:solidFill>
                  <a:latin typeface="Arial" panose="020B0604020202020204" pitchFamily="34" charset="0"/>
                  <a:cs typeface="Arial" panose="020B0604020202020204" pitchFamily="34" charset="0"/>
                </a:rPr>
                <a:t>radius</a:t>
              </a:r>
            </a:p>
          </p:txBody>
        </p:sp>
      </p:gr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CB09EC2-6BC5-8CC9-AB33-5723FCFA1E97}"/>
              </a:ext>
            </a:extLst>
          </p:cNvPr>
          <p:cNvSpPr>
            <a:spLocks noGrp="1" noChangeArrowheads="1"/>
          </p:cNvSpPr>
          <p:nvPr>
            <p:ph type="title"/>
          </p:nvPr>
        </p:nvSpPr>
        <p:spPr/>
        <p:txBody>
          <a:bodyPr/>
          <a:lstStyle/>
          <a:p>
            <a:pPr eaLnBrk="1" hangingPunct="1"/>
            <a:r>
              <a:rPr lang="en-US" altLang="en-US" u="sng"/>
              <a:t>Thành viên “Protected”</a:t>
            </a:r>
          </a:p>
        </p:txBody>
      </p:sp>
      <p:sp>
        <p:nvSpPr>
          <p:cNvPr id="33794" name="Rectangle 3">
            <a:extLst>
              <a:ext uri="{FF2B5EF4-FFF2-40B4-BE49-F238E27FC236}">
                <a16:creationId xmlns:a16="http://schemas.microsoft.com/office/drawing/2014/main" id="{1BDED1A1-868E-5993-D437-5E29CA80D75B}"/>
              </a:ext>
            </a:extLst>
          </p:cNvPr>
          <p:cNvSpPr>
            <a:spLocks noGrp="1" noChangeArrowheads="1"/>
          </p:cNvSpPr>
          <p:nvPr>
            <p:ph type="body" idx="1"/>
          </p:nvPr>
        </p:nvSpPr>
        <p:spPr/>
        <p:txBody>
          <a:bodyPr/>
          <a:lstStyle/>
          <a:p>
            <a:pPr algn="just" eaLnBrk="1" hangingPunct="1"/>
            <a:r>
              <a:rPr lang="en-US" altLang="en-US" sz="2800"/>
              <a:t>Thành viên “private” không thể được truy xuất bên ngoài phạm vi lớp</a:t>
            </a:r>
          </a:p>
          <a:p>
            <a:pPr algn="just" eaLnBrk="1" hangingPunct="1"/>
            <a:r>
              <a:rPr lang="en-US" altLang="en-US" sz="2800">
                <a:solidFill>
                  <a:srgbClr val="CC0000"/>
                </a:solidFill>
              </a:rPr>
              <a:t>Derived class</a:t>
            </a:r>
            <a:r>
              <a:rPr lang="en-US" altLang="en-US" sz="2800"/>
              <a:t> không thể truy xuất </a:t>
            </a:r>
            <a:r>
              <a:rPr lang="en-US" altLang="en-US" sz="2800">
                <a:solidFill>
                  <a:srgbClr val="CC0000"/>
                </a:solidFill>
              </a:rPr>
              <a:t>thành viên “private” </a:t>
            </a:r>
            <a:r>
              <a:rPr lang="en-US" altLang="en-US" sz="2800"/>
              <a:t>của Base class</a:t>
            </a:r>
          </a:p>
          <a:p>
            <a:pPr algn="just" eaLnBrk="1" hangingPunct="1">
              <a:buFont typeface="Wingdings" panose="05000000000000000000" pitchFamily="2" charset="2"/>
              <a:buChar char="à"/>
            </a:pPr>
            <a:r>
              <a:rPr lang="en-US" altLang="en-US" sz="2800">
                <a:sym typeface="Wingdings" panose="05000000000000000000" pitchFamily="2" charset="2"/>
              </a:rPr>
              <a:t>Sử dụng quyền truy xuất </a:t>
            </a:r>
            <a:r>
              <a:rPr lang="en-US" altLang="en-US" sz="2800">
                <a:solidFill>
                  <a:srgbClr val="FF0000"/>
                </a:solidFill>
                <a:sym typeface="Wingdings" panose="05000000000000000000" pitchFamily="2" charset="2"/>
              </a:rPr>
              <a:t>“Protected”</a:t>
            </a:r>
          </a:p>
          <a:p>
            <a:pPr algn="just" eaLnBrk="1" hangingPunct="1">
              <a:buFont typeface="Wingdings" panose="05000000000000000000" pitchFamily="2" charset="2"/>
              <a:buChar char="à"/>
            </a:pPr>
            <a:r>
              <a:rPr lang="en-US" altLang="en-US" sz="2800"/>
              <a:t>Thành viên “Protected” của Base class có thể được truy xuất bởi:</a:t>
            </a:r>
          </a:p>
          <a:p>
            <a:pPr lvl="1" algn="just" eaLnBrk="1" hangingPunct="1">
              <a:buFont typeface="Wingdings" panose="05000000000000000000" pitchFamily="2" charset="2"/>
              <a:buChar char="§"/>
            </a:pPr>
            <a:r>
              <a:rPr lang="en-US" altLang="en-US" sz="2800"/>
              <a:t>Thành viên và bạn của Base class</a:t>
            </a:r>
          </a:p>
          <a:p>
            <a:pPr lvl="1" algn="just" eaLnBrk="1" hangingPunct="1">
              <a:buFont typeface="Wingdings" panose="05000000000000000000" pitchFamily="2" charset="2"/>
              <a:buChar char="§"/>
            </a:pPr>
            <a:r>
              <a:rPr lang="en-US" altLang="en-US" sz="2800"/>
              <a:t>Thành viên và bạn của các lớp dẫn xuất từ Base class</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7F819106-9728-0E30-3C5F-073827D6F16F}"/>
              </a:ext>
            </a:extLst>
          </p:cNvPr>
          <p:cNvSpPr>
            <a:spLocks noGrp="1"/>
          </p:cNvSpPr>
          <p:nvPr>
            <p:ph type="title"/>
          </p:nvPr>
        </p:nvSpPr>
        <p:spPr>
          <a:xfrm>
            <a:off x="609600" y="122238"/>
            <a:ext cx="10058400" cy="542883"/>
          </a:xfrm>
        </p:spPr>
        <p:txBody>
          <a:bodyPr/>
          <a:lstStyle/>
          <a:p>
            <a:pPr eaLnBrk="1" hangingPunct="1"/>
            <a:r>
              <a:rPr lang="en-US" altLang="en-US" u="sng"/>
              <a:t>Thành viên “Protected”</a:t>
            </a:r>
            <a:endParaRPr lang="en-US" altLang="en-US"/>
          </a:p>
        </p:txBody>
      </p:sp>
      <p:pic>
        <p:nvPicPr>
          <p:cNvPr id="34818" name="Picture 3">
            <a:extLst>
              <a:ext uri="{FF2B5EF4-FFF2-40B4-BE49-F238E27FC236}">
                <a16:creationId xmlns:a16="http://schemas.microsoft.com/office/drawing/2014/main" id="{C0739821-3C0D-46DC-E731-01EC56262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46" y="792015"/>
            <a:ext cx="6358359" cy="247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4">
            <a:extLst>
              <a:ext uri="{FF2B5EF4-FFF2-40B4-BE49-F238E27FC236}">
                <a16:creationId xmlns:a16="http://schemas.microsoft.com/office/drawing/2014/main" id="{4E84848C-F6C7-66F7-415D-E609B7BC8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512991"/>
            <a:ext cx="9597740" cy="3345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F1770396-7A3F-5B03-8407-3F45A4EA6D1C}"/>
              </a:ext>
            </a:extLst>
          </p:cNvPr>
          <p:cNvSpPr>
            <a:spLocks noGrp="1" noChangeArrowheads="1"/>
          </p:cNvSpPr>
          <p:nvPr>
            <p:ph type="title"/>
          </p:nvPr>
        </p:nvSpPr>
        <p:spPr/>
        <p:txBody>
          <a:bodyPr/>
          <a:lstStyle/>
          <a:p>
            <a:pPr eaLnBrk="1" hangingPunct="1"/>
            <a:r>
              <a:rPr lang="en-US" altLang="en-US" u="sng"/>
              <a:t>Thành viên “Protected”</a:t>
            </a:r>
            <a:endParaRPr lang="en-US" altLang="en-US"/>
          </a:p>
        </p:txBody>
      </p:sp>
      <p:pic>
        <p:nvPicPr>
          <p:cNvPr id="35842" name="Picture 5">
            <a:extLst>
              <a:ext uri="{FF2B5EF4-FFF2-40B4-BE49-F238E27FC236}">
                <a16:creationId xmlns:a16="http://schemas.microsoft.com/office/drawing/2014/main" id="{A7FED1B9-7606-23F3-0DA0-CDF388B2D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1773238"/>
            <a:ext cx="810418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ED1A0D0A-F4BB-E16B-6DFD-89AAEF746C08}"/>
              </a:ext>
            </a:extLst>
          </p:cNvPr>
          <p:cNvCxnSpPr/>
          <p:nvPr/>
        </p:nvCxnSpPr>
        <p:spPr>
          <a:xfrm flipH="1">
            <a:off x="4727575" y="3933825"/>
            <a:ext cx="2736850" cy="23749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94FFFE69-EBFD-2B6C-471A-CBA348EAA000}"/>
              </a:ext>
            </a:extLst>
          </p:cNvPr>
          <p:cNvSpPr>
            <a:spLocks noGrp="1"/>
          </p:cNvSpPr>
          <p:nvPr>
            <p:ph type="title"/>
          </p:nvPr>
        </p:nvSpPr>
        <p:spPr/>
        <p:txBody>
          <a:bodyPr/>
          <a:lstStyle/>
          <a:p>
            <a:pPr eaLnBrk="1" hangingPunct="1"/>
            <a:r>
              <a:rPr lang="en-US" altLang="en-US" u="sng"/>
              <a:t>Thành viên “Protected”</a:t>
            </a:r>
            <a:endParaRPr lang="en-US" altLang="en-US"/>
          </a:p>
        </p:txBody>
      </p:sp>
      <p:pic>
        <p:nvPicPr>
          <p:cNvPr id="36866" name="Picture 2">
            <a:extLst>
              <a:ext uri="{FF2B5EF4-FFF2-40B4-BE49-F238E27FC236}">
                <a16:creationId xmlns:a16="http://schemas.microsoft.com/office/drawing/2014/main" id="{AB8B49F5-A46B-BABA-F79F-719FD3688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12" y="1628775"/>
            <a:ext cx="9384176"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CD1B9348-2A2D-E7AA-A6F9-3C8D9EE12CDF}"/>
              </a:ext>
            </a:extLst>
          </p:cNvPr>
          <p:cNvSpPr>
            <a:spLocks noGrp="1"/>
          </p:cNvSpPr>
          <p:nvPr>
            <p:ph type="title"/>
          </p:nvPr>
        </p:nvSpPr>
        <p:spPr/>
        <p:txBody>
          <a:bodyPr/>
          <a:lstStyle/>
          <a:p>
            <a:pPr eaLnBrk="1" hangingPunct="1"/>
            <a:r>
              <a:rPr lang="en-US" altLang="en-US" u="sng"/>
              <a:t>Thành viên “Protected”</a:t>
            </a:r>
            <a:endParaRPr lang="en-US" altLang="en-US"/>
          </a:p>
        </p:txBody>
      </p:sp>
      <p:sp>
        <p:nvSpPr>
          <p:cNvPr id="37890" name="Content Placeholder 2">
            <a:extLst>
              <a:ext uri="{FF2B5EF4-FFF2-40B4-BE49-F238E27FC236}">
                <a16:creationId xmlns:a16="http://schemas.microsoft.com/office/drawing/2014/main" id="{1E1FE16B-135A-A265-DA7A-3652FD39AFE6}"/>
              </a:ext>
            </a:extLst>
          </p:cNvPr>
          <p:cNvSpPr>
            <a:spLocks noGrp="1"/>
          </p:cNvSpPr>
          <p:nvPr>
            <p:ph idx="1"/>
          </p:nvPr>
        </p:nvSpPr>
        <p:spPr/>
        <p:txBody>
          <a:bodyPr/>
          <a:lstStyle/>
          <a:p>
            <a:pPr algn="just" eaLnBrk="1" hangingPunct="1">
              <a:buFont typeface="Wingdings" panose="05000000000000000000" pitchFamily="2" charset="2"/>
              <a:buChar char="q"/>
            </a:pPr>
            <a:r>
              <a:rPr lang="vi-VN" altLang="en-US" sz="2800">
                <a:solidFill>
                  <a:srgbClr val="FF0000"/>
                </a:solidFill>
              </a:rPr>
              <a:t>Ư</a:t>
            </a:r>
            <a:r>
              <a:rPr lang="en-US" altLang="en-US" sz="2800">
                <a:solidFill>
                  <a:srgbClr val="FF0000"/>
                </a:solidFill>
              </a:rPr>
              <a:t>u điểm:</a:t>
            </a:r>
          </a:p>
          <a:p>
            <a:pPr lvl="1" algn="just" eaLnBrk="1" hangingPunct="1">
              <a:buFont typeface="Wingdings" panose="05000000000000000000" pitchFamily="2" charset="2"/>
              <a:buChar char="Ø"/>
            </a:pPr>
            <a:r>
              <a:rPr lang="en-US" altLang="en-US" sz="2800"/>
              <a:t>Derived class có thể truy xuất trực tiếp các dữ liệu thành viên của Base class</a:t>
            </a:r>
          </a:p>
          <a:p>
            <a:pPr lvl="1" algn="just" eaLnBrk="1" hangingPunct="1">
              <a:buFont typeface="Wingdings" panose="05000000000000000000" pitchFamily="2" charset="2"/>
              <a:buChar char="Ø"/>
            </a:pPr>
            <a:r>
              <a:rPr lang="en-US" altLang="en-US" sz="2800"/>
              <a:t>Giảm thiểu việc sử dụng get/set</a:t>
            </a:r>
          </a:p>
          <a:p>
            <a:pPr algn="just" eaLnBrk="1" hangingPunct="1">
              <a:buFont typeface="Wingdings" panose="05000000000000000000" pitchFamily="2" charset="2"/>
              <a:buChar char="q"/>
            </a:pPr>
            <a:r>
              <a:rPr lang="en-US" altLang="en-US" sz="2800">
                <a:solidFill>
                  <a:srgbClr val="FF0000"/>
                </a:solidFill>
              </a:rPr>
              <a:t>Nhược điểm</a:t>
            </a:r>
            <a:r>
              <a:rPr lang="en-US" altLang="en-US" sz="2800"/>
              <a:t>:</a:t>
            </a:r>
          </a:p>
          <a:p>
            <a:pPr lvl="1" algn="just" eaLnBrk="1" hangingPunct="1">
              <a:buFont typeface="Wingdings" panose="05000000000000000000" pitchFamily="2" charset="2"/>
              <a:buChar char="Ø"/>
            </a:pPr>
            <a:r>
              <a:rPr lang="en-US" altLang="en-US" sz="2800"/>
              <a:t>Derived class có thể gây ra sự thay đổi không hợp lệ trên các dữ liệu thành viên của Base class</a:t>
            </a:r>
          </a:p>
          <a:p>
            <a:pPr lvl="1" algn="just" eaLnBrk="1" hangingPunct="1">
              <a:buFont typeface="Wingdings" panose="05000000000000000000" pitchFamily="2" charset="2"/>
              <a:buChar char="Ø"/>
            </a:pPr>
            <a:r>
              <a:rPr lang="en-US" altLang="en-US" sz="2800"/>
              <a:t>Phụ thuộc vào việc thực thi của lớp Base class</a:t>
            </a:r>
          </a:p>
          <a:p>
            <a:pPr lvl="1" algn="just" eaLnBrk="1" hangingPunct="1">
              <a:buFont typeface="Wingdings" panose="05000000000000000000" pitchFamily="2" charset="2"/>
              <a:buChar char="Ø"/>
            </a:pPr>
            <a:endParaRPr lang="en-US" altLang="en-US" sz="28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A3E39DF7-C316-EA0A-2D27-A8896FACC6D9}"/>
              </a:ext>
            </a:extLst>
          </p:cNvPr>
          <p:cNvSpPr>
            <a:spLocks noGrp="1"/>
          </p:cNvSpPr>
          <p:nvPr>
            <p:ph type="title"/>
          </p:nvPr>
        </p:nvSpPr>
        <p:spPr/>
        <p:txBody>
          <a:bodyPr/>
          <a:lstStyle/>
          <a:p>
            <a:pPr eaLnBrk="1" hangingPunct="1"/>
            <a:r>
              <a:rPr lang="en-US" altLang="en-US" u="sng"/>
              <a:t>Các kiểu kế thừa</a:t>
            </a:r>
          </a:p>
        </p:txBody>
      </p:sp>
      <p:sp>
        <p:nvSpPr>
          <p:cNvPr id="38914" name="Content Placeholder 2">
            <a:extLst>
              <a:ext uri="{FF2B5EF4-FFF2-40B4-BE49-F238E27FC236}">
                <a16:creationId xmlns:a16="http://schemas.microsoft.com/office/drawing/2014/main" id="{317BB02B-FCF8-AD9F-7286-0000173391CF}"/>
              </a:ext>
            </a:extLst>
          </p:cNvPr>
          <p:cNvSpPr>
            <a:spLocks noGrp="1"/>
          </p:cNvSpPr>
          <p:nvPr>
            <p:ph idx="1"/>
          </p:nvPr>
        </p:nvSpPr>
        <p:spPr>
          <a:xfrm>
            <a:off x="1505673" y="1603231"/>
            <a:ext cx="9180653" cy="4662487"/>
          </a:xfrm>
        </p:spPr>
        <p:txBody>
          <a:bodyPr/>
          <a:lstStyle/>
          <a:p>
            <a:pPr eaLnBrk="1" hangingPunct="1">
              <a:buFont typeface="Wingdings" panose="05000000000000000000" pitchFamily="2" charset="2"/>
              <a:buChar char="q"/>
            </a:pPr>
            <a:r>
              <a:rPr lang="en-US" altLang="en-US" sz="2800"/>
              <a:t>Dựa trên </a:t>
            </a:r>
            <a:r>
              <a:rPr lang="en-US" altLang="en-US" sz="2800">
                <a:solidFill>
                  <a:srgbClr val="FF0000"/>
                </a:solidFill>
              </a:rPr>
              <a:t>quyền truy xuất </a:t>
            </a:r>
          </a:p>
          <a:p>
            <a:pPr lvl="1" eaLnBrk="1" hangingPunct="1">
              <a:buFont typeface="Wingdings" panose="05000000000000000000" pitchFamily="2" charset="2"/>
              <a:buChar char="Ø"/>
            </a:pPr>
            <a:r>
              <a:rPr lang="en-US" altLang="en-US" sz="2800"/>
              <a:t>public Inheritance</a:t>
            </a:r>
          </a:p>
          <a:p>
            <a:pPr lvl="1" eaLnBrk="1" hangingPunct="1">
              <a:buFont typeface="Wingdings" panose="05000000000000000000" pitchFamily="2" charset="2"/>
              <a:buChar char="Ø"/>
            </a:pPr>
            <a:r>
              <a:rPr lang="en-US" altLang="en-US" sz="2800"/>
              <a:t>protected Inheritance</a:t>
            </a:r>
          </a:p>
          <a:p>
            <a:pPr lvl="1" eaLnBrk="1" hangingPunct="1">
              <a:buFont typeface="Wingdings" panose="05000000000000000000" pitchFamily="2" charset="2"/>
              <a:buChar char="Ø"/>
            </a:pPr>
            <a:r>
              <a:rPr lang="en-US" altLang="en-US" sz="2800"/>
              <a:t>private Inheritance</a:t>
            </a:r>
          </a:p>
          <a:p>
            <a:pPr eaLnBrk="1" hangingPunct="1">
              <a:buFont typeface="Wingdings" panose="05000000000000000000" pitchFamily="2" charset="2"/>
              <a:buChar char="q"/>
            </a:pPr>
            <a:r>
              <a:rPr lang="en-US" altLang="en-US" sz="2800"/>
              <a:t>Dựa trên </a:t>
            </a:r>
            <a:r>
              <a:rPr lang="en-US" altLang="en-US" sz="2800">
                <a:solidFill>
                  <a:srgbClr val="FF0000"/>
                </a:solidFill>
              </a:rPr>
              <a:t>cấu trúc của lớp</a:t>
            </a:r>
          </a:p>
          <a:p>
            <a:pPr lvl="1" eaLnBrk="1" hangingPunct="1">
              <a:buFont typeface="Wingdings" panose="05000000000000000000" pitchFamily="2" charset="2"/>
              <a:buChar char="Ø"/>
            </a:pPr>
            <a:r>
              <a:rPr lang="en-US" altLang="en-US" sz="2800">
                <a:solidFill>
                  <a:srgbClr val="7030A0"/>
                </a:solidFill>
              </a:rPr>
              <a:t>Single Inheritance</a:t>
            </a:r>
          </a:p>
          <a:p>
            <a:pPr lvl="1" eaLnBrk="1" hangingPunct="1">
              <a:buFont typeface="Wingdings" panose="05000000000000000000" pitchFamily="2" charset="2"/>
              <a:buChar char="Ø"/>
            </a:pPr>
            <a:r>
              <a:rPr lang="en-US" altLang="en-US" sz="2800">
                <a:solidFill>
                  <a:srgbClr val="850AFF"/>
                </a:solidFill>
              </a:rPr>
              <a:t>Multiple Inheritance</a:t>
            </a:r>
          </a:p>
          <a:p>
            <a:pPr lvl="1" eaLnBrk="1" hangingPunct="1">
              <a:buFont typeface="Wingdings" panose="05000000000000000000" pitchFamily="2" charset="2"/>
              <a:buChar char="Ø"/>
            </a:pPr>
            <a:r>
              <a:rPr lang="en-US" altLang="en-US" sz="2800"/>
              <a:t>Multilevel Inheritance</a:t>
            </a:r>
          </a:p>
          <a:p>
            <a:pPr lvl="1" eaLnBrk="1" hangingPunct="1">
              <a:buFont typeface="Wingdings" panose="05000000000000000000" pitchFamily="2" charset="2"/>
              <a:buChar char="Ø"/>
            </a:pPr>
            <a:r>
              <a:rPr lang="en-US" altLang="en-US" sz="2800"/>
              <a:t>Hierarchical Inheritance</a:t>
            </a:r>
          </a:p>
          <a:p>
            <a:pPr lvl="1" eaLnBrk="1" hangingPunct="1">
              <a:buFont typeface="Wingdings" panose="05000000000000000000" pitchFamily="2" charset="2"/>
              <a:buChar char="Ø"/>
            </a:pPr>
            <a:r>
              <a:rPr lang="en-US" altLang="en-US" sz="2800"/>
              <a:t>Hybrid Inheritance</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6D18F0CF-A052-FE43-4BC2-58D426D598D6}"/>
              </a:ext>
            </a:extLst>
          </p:cNvPr>
          <p:cNvSpPr>
            <a:spLocks noGrp="1"/>
          </p:cNvSpPr>
          <p:nvPr>
            <p:ph type="title"/>
          </p:nvPr>
        </p:nvSpPr>
        <p:spPr/>
        <p:txBody>
          <a:bodyPr/>
          <a:lstStyle/>
          <a:p>
            <a:pPr marL="342900" indent="-342900" eaLnBrk="1" hangingPunct="1"/>
            <a:r>
              <a:rPr lang="en-US" altLang="en-US" u="sng"/>
              <a:t>Public Inheritance</a:t>
            </a:r>
            <a:endParaRPr lang="en-US" altLang="en-US">
              <a:solidFill>
                <a:srgbClr val="7030A0"/>
              </a:solidFill>
            </a:endParaRPr>
          </a:p>
        </p:txBody>
      </p:sp>
      <p:sp>
        <p:nvSpPr>
          <p:cNvPr id="40962" name="Content Placeholder 2">
            <a:extLst>
              <a:ext uri="{FF2B5EF4-FFF2-40B4-BE49-F238E27FC236}">
                <a16:creationId xmlns:a16="http://schemas.microsoft.com/office/drawing/2014/main" id="{9EFACF7F-D51B-EFDC-3B75-A1F666E1B4C4}"/>
              </a:ext>
            </a:extLst>
          </p:cNvPr>
          <p:cNvSpPr>
            <a:spLocks noGrp="1"/>
          </p:cNvSpPr>
          <p:nvPr>
            <p:ph idx="1"/>
          </p:nvPr>
        </p:nvSpPr>
        <p:spPr>
          <a:xfrm>
            <a:off x="609600" y="1526381"/>
            <a:ext cx="10972800" cy="4411662"/>
          </a:xfrm>
        </p:spPr>
        <p:txBody>
          <a:bodyPr/>
          <a:lstStyle/>
          <a:p>
            <a:pPr eaLnBrk="1" hangingPunct="1">
              <a:buFont typeface="Wingdings" panose="05000000000000000000" pitchFamily="2" charset="2"/>
              <a:buNone/>
            </a:pPr>
            <a:r>
              <a:rPr lang="en-US" altLang="en-US"/>
              <a:t>	class  MyDerived </a:t>
            </a:r>
            <a:r>
              <a:rPr lang="en-US" altLang="en-US" b="1"/>
              <a:t>: </a:t>
            </a:r>
            <a:r>
              <a:rPr lang="en-US" altLang="en-US" b="1">
                <a:solidFill>
                  <a:srgbClr val="FF0000"/>
                </a:solidFill>
              </a:rPr>
              <a:t>public</a:t>
            </a:r>
            <a:r>
              <a:rPr lang="en-US" altLang="en-US" b="1"/>
              <a:t>  </a:t>
            </a:r>
            <a:r>
              <a:rPr lang="en-US" altLang="en-US"/>
              <a:t>MyBase{</a:t>
            </a:r>
          </a:p>
          <a:p>
            <a:pPr eaLnBrk="1" hangingPunct="1">
              <a:buFont typeface="Wingdings" panose="05000000000000000000" pitchFamily="2" charset="2"/>
              <a:buNone/>
            </a:pPr>
            <a:r>
              <a:rPr lang="en-US" altLang="en-US" b="1"/>
              <a:t>	</a:t>
            </a:r>
            <a:r>
              <a:rPr lang="en-US" altLang="en-US" sz="2400" b="1">
                <a:solidFill>
                  <a:srgbClr val="00CC00"/>
                </a:solidFill>
              </a:rPr>
              <a:t>/*</a:t>
            </a:r>
            <a:r>
              <a:rPr lang="en-US" altLang="en-US" sz="2400">
                <a:solidFill>
                  <a:srgbClr val="00CC00"/>
                </a:solidFill>
              </a:rPr>
              <a:t>Lớp MyDerived sẽ kế thừa các thành viên “protected” và “public” của lớp MyBase */</a:t>
            </a:r>
            <a:endParaRPr lang="en-US" altLang="en-US" b="1">
              <a:solidFill>
                <a:srgbClr val="00CC00"/>
              </a:solidFill>
            </a:endParaRPr>
          </a:p>
          <a:p>
            <a:pPr eaLnBrk="1" hangingPunct="1">
              <a:buFont typeface="Wingdings" panose="05000000000000000000" pitchFamily="2" charset="2"/>
              <a:buNone/>
            </a:pPr>
            <a:r>
              <a:rPr lang="en-US" altLang="en-US"/>
              <a:t>	}; </a:t>
            </a:r>
          </a:p>
        </p:txBody>
      </p:sp>
      <p:pic>
        <p:nvPicPr>
          <p:cNvPr id="40963" name="Picture 2">
            <a:extLst>
              <a:ext uri="{FF2B5EF4-FFF2-40B4-BE49-F238E27FC236}">
                <a16:creationId xmlns:a16="http://schemas.microsoft.com/office/drawing/2014/main" id="{1FABD5AA-DBE0-3470-DCB1-1634D1C57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900" y="3732212"/>
            <a:ext cx="98542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C676563-DB5C-3299-7B6E-E15D9C22E473}"/>
              </a:ext>
            </a:extLst>
          </p:cNvPr>
          <p:cNvSpPr>
            <a:spLocks noGrp="1" noChangeArrowheads="1"/>
          </p:cNvSpPr>
          <p:nvPr>
            <p:ph type="title"/>
          </p:nvPr>
        </p:nvSpPr>
        <p:spPr/>
        <p:txBody>
          <a:bodyPr/>
          <a:lstStyle/>
          <a:p>
            <a:pPr eaLnBrk="1" hangingPunct="1"/>
            <a:r>
              <a:rPr lang="en-US" altLang="en-US" u="sng"/>
              <a:t>Ví dụ ADT</a:t>
            </a:r>
          </a:p>
        </p:txBody>
      </p:sp>
      <p:sp>
        <p:nvSpPr>
          <p:cNvPr id="17411" name="Rectangle 3">
            <a:extLst>
              <a:ext uri="{FF2B5EF4-FFF2-40B4-BE49-F238E27FC236}">
                <a16:creationId xmlns:a16="http://schemas.microsoft.com/office/drawing/2014/main" id="{68717EB7-0E82-ADCF-ADAA-BB1BAABB1C5E}"/>
              </a:ext>
            </a:extLst>
          </p:cNvPr>
          <p:cNvSpPr>
            <a:spLocks noGrp="1" noChangeArrowheads="1"/>
          </p:cNvSpPr>
          <p:nvPr>
            <p:ph type="body" idx="1"/>
          </p:nvPr>
        </p:nvSpPr>
        <p:spPr/>
        <p:txBody>
          <a:bodyPr/>
          <a:lstStyle/>
          <a:p>
            <a:pPr eaLnBrk="1" hangingPunct="1"/>
            <a:r>
              <a:rPr lang="en-US" altLang="en-US" b="1"/>
              <a:t>Stack ("last in first out" or LIFO).</a:t>
            </a:r>
          </a:p>
          <a:p>
            <a:pPr lvl="1" eaLnBrk="1" hangingPunct="1">
              <a:buFont typeface="Wingdings" panose="05000000000000000000" pitchFamily="2" charset="2"/>
              <a:buChar char="q"/>
            </a:pPr>
            <a:r>
              <a:rPr lang="en-US" altLang="en-US" b="1">
                <a:solidFill>
                  <a:srgbClr val="FF0000"/>
                </a:solidFill>
              </a:rPr>
              <a:t>Push</a:t>
            </a:r>
            <a:r>
              <a:rPr lang="en-US" altLang="en-US" b="1"/>
              <a:t>: </a:t>
            </a:r>
            <a:r>
              <a:rPr lang="en-US" altLang="en-US" b="1">
                <a:solidFill>
                  <a:srgbClr val="5134CC"/>
                </a:solidFill>
              </a:rPr>
              <a:t>thêm phần tử vào stack</a:t>
            </a:r>
          </a:p>
          <a:p>
            <a:pPr lvl="1" eaLnBrk="1" hangingPunct="1">
              <a:buFont typeface="Wingdings" panose="05000000000000000000" pitchFamily="2" charset="2"/>
              <a:buChar char="q"/>
            </a:pPr>
            <a:r>
              <a:rPr lang="en-US" altLang="en-US" b="1">
                <a:solidFill>
                  <a:srgbClr val="FF0000"/>
                </a:solidFill>
              </a:rPr>
              <a:t>Pop</a:t>
            </a:r>
            <a:r>
              <a:rPr lang="en-US" altLang="en-US" b="1"/>
              <a:t>: </a:t>
            </a:r>
            <a:r>
              <a:rPr lang="en-US" altLang="en-US" b="1">
                <a:solidFill>
                  <a:srgbClr val="5134CC"/>
                </a:solidFill>
              </a:rPr>
              <a:t>xóa phần tử khỏi stack</a:t>
            </a:r>
          </a:p>
          <a:p>
            <a:pPr lvl="1" eaLnBrk="1" hangingPunct="1">
              <a:buFont typeface="Wingdings" panose="05000000000000000000" pitchFamily="2" charset="2"/>
              <a:buChar char="q"/>
            </a:pPr>
            <a:r>
              <a:rPr lang="en-US" altLang="en-US" b="1">
                <a:solidFill>
                  <a:srgbClr val="FF0000"/>
                </a:solidFill>
              </a:rPr>
              <a:t>Initialize</a:t>
            </a:r>
            <a:r>
              <a:rPr lang="en-US" altLang="en-US" b="1"/>
              <a:t>: </a:t>
            </a:r>
            <a:r>
              <a:rPr lang="en-US" altLang="en-US" b="1">
                <a:solidFill>
                  <a:srgbClr val="5134CC"/>
                </a:solidFill>
              </a:rPr>
              <a:t>khởi tạo stack</a:t>
            </a:r>
          </a:p>
          <a:p>
            <a:pPr lvl="1" eaLnBrk="1" hangingPunct="1">
              <a:buFont typeface="Wingdings" panose="05000000000000000000" pitchFamily="2" charset="2"/>
              <a:buChar char="q"/>
            </a:pPr>
            <a:r>
              <a:rPr lang="en-US" altLang="en-US" b="1">
                <a:solidFill>
                  <a:srgbClr val="FF0000"/>
                </a:solidFill>
              </a:rPr>
              <a:t>Empty</a:t>
            </a:r>
            <a:r>
              <a:rPr lang="en-US" altLang="en-US" b="1"/>
              <a:t>: </a:t>
            </a:r>
            <a:r>
              <a:rPr lang="en-US" altLang="en-US" b="1">
                <a:solidFill>
                  <a:srgbClr val="5134CC"/>
                </a:solidFill>
              </a:rPr>
              <a:t>kiểm tra stack rỗng</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C439DF7D-FDA0-0384-A758-C8BF519E8571}"/>
              </a:ext>
            </a:extLst>
          </p:cNvPr>
          <p:cNvSpPr>
            <a:spLocks noGrp="1"/>
          </p:cNvSpPr>
          <p:nvPr>
            <p:ph type="title"/>
          </p:nvPr>
        </p:nvSpPr>
        <p:spPr/>
        <p:txBody>
          <a:bodyPr/>
          <a:lstStyle/>
          <a:p>
            <a:pPr marL="342900" indent="-342900" eaLnBrk="1" hangingPunct="1"/>
            <a:r>
              <a:rPr lang="en-US" altLang="en-US" u="sng"/>
              <a:t>Protected Inheritance</a:t>
            </a:r>
            <a:endParaRPr lang="en-US" altLang="en-US">
              <a:solidFill>
                <a:srgbClr val="7030A0"/>
              </a:solidFill>
            </a:endParaRPr>
          </a:p>
        </p:txBody>
      </p:sp>
      <p:sp>
        <p:nvSpPr>
          <p:cNvPr id="41986" name="Content Placeholder 2">
            <a:extLst>
              <a:ext uri="{FF2B5EF4-FFF2-40B4-BE49-F238E27FC236}">
                <a16:creationId xmlns:a16="http://schemas.microsoft.com/office/drawing/2014/main" id="{21E9F7D4-A2D3-7B84-AF50-62054F739435}"/>
              </a:ext>
            </a:extLst>
          </p:cNvPr>
          <p:cNvSpPr>
            <a:spLocks noGrp="1"/>
          </p:cNvSpPr>
          <p:nvPr>
            <p:ph idx="1"/>
          </p:nvPr>
        </p:nvSpPr>
        <p:spPr/>
        <p:txBody>
          <a:bodyPr/>
          <a:lstStyle/>
          <a:p>
            <a:pPr eaLnBrk="1" hangingPunct="1">
              <a:buFont typeface="Wingdings" panose="05000000000000000000" pitchFamily="2" charset="2"/>
              <a:buNone/>
            </a:pPr>
            <a:r>
              <a:rPr lang="en-US" altLang="en-US"/>
              <a:t>	class  MyDerived </a:t>
            </a:r>
            <a:r>
              <a:rPr lang="en-US" altLang="en-US" b="1"/>
              <a:t>: </a:t>
            </a:r>
            <a:r>
              <a:rPr lang="en-US" altLang="en-US" b="1">
                <a:solidFill>
                  <a:srgbClr val="FF0000"/>
                </a:solidFill>
              </a:rPr>
              <a:t>protected</a:t>
            </a:r>
            <a:r>
              <a:rPr lang="en-US" altLang="en-US" b="1"/>
              <a:t>  </a:t>
            </a:r>
            <a:r>
              <a:rPr lang="en-US" altLang="en-US"/>
              <a:t>MyBase{</a:t>
            </a:r>
          </a:p>
          <a:p>
            <a:pPr eaLnBrk="1" hangingPunct="1">
              <a:buFont typeface="Wingdings" panose="05000000000000000000" pitchFamily="2" charset="2"/>
              <a:buNone/>
            </a:pPr>
            <a:r>
              <a:rPr lang="en-US" altLang="en-US" b="1"/>
              <a:t>	</a:t>
            </a:r>
            <a:r>
              <a:rPr lang="en-US" altLang="en-US" sz="2400" b="1">
                <a:solidFill>
                  <a:srgbClr val="00CC00"/>
                </a:solidFill>
              </a:rPr>
              <a:t>/*</a:t>
            </a:r>
            <a:r>
              <a:rPr lang="en-US" altLang="en-US" sz="2400">
                <a:solidFill>
                  <a:srgbClr val="00CC00"/>
                </a:solidFill>
              </a:rPr>
              <a:t>Lớp MyDerived sẽ kế thừa các thành viên “protected” và “public” của lớp MyBase */</a:t>
            </a:r>
            <a:endParaRPr lang="en-US" altLang="en-US" b="1">
              <a:solidFill>
                <a:srgbClr val="00CC00"/>
              </a:solidFill>
            </a:endParaRPr>
          </a:p>
          <a:p>
            <a:pPr eaLnBrk="1" hangingPunct="1">
              <a:buFont typeface="Wingdings" panose="05000000000000000000" pitchFamily="2" charset="2"/>
              <a:buNone/>
            </a:pPr>
            <a:r>
              <a:rPr lang="en-US" altLang="en-US"/>
              <a:t>	}; </a:t>
            </a:r>
          </a:p>
        </p:txBody>
      </p:sp>
      <p:pic>
        <p:nvPicPr>
          <p:cNvPr id="41987" name="Picture 2">
            <a:extLst>
              <a:ext uri="{FF2B5EF4-FFF2-40B4-BE49-F238E27FC236}">
                <a16:creationId xmlns:a16="http://schemas.microsoft.com/office/drawing/2014/main" id="{03A73D93-AE6A-8C74-B9E0-A6BA9BA9D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162" y="3572015"/>
            <a:ext cx="10262238" cy="316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0AAAFF1B-3DBD-F37B-3E06-D23B5D3DF22A}"/>
              </a:ext>
            </a:extLst>
          </p:cNvPr>
          <p:cNvSpPr>
            <a:spLocks noGrp="1"/>
          </p:cNvSpPr>
          <p:nvPr>
            <p:ph type="title"/>
          </p:nvPr>
        </p:nvSpPr>
        <p:spPr/>
        <p:txBody>
          <a:bodyPr/>
          <a:lstStyle/>
          <a:p>
            <a:pPr marL="342900" indent="-342900" eaLnBrk="1" hangingPunct="1"/>
            <a:r>
              <a:rPr lang="en-US" altLang="en-US" u="sng"/>
              <a:t>Private Inheritance</a:t>
            </a:r>
            <a:endParaRPr lang="en-US" altLang="en-US">
              <a:solidFill>
                <a:srgbClr val="7030A0"/>
              </a:solidFill>
            </a:endParaRPr>
          </a:p>
        </p:txBody>
      </p:sp>
      <p:sp>
        <p:nvSpPr>
          <p:cNvPr id="43010" name="Content Placeholder 2">
            <a:extLst>
              <a:ext uri="{FF2B5EF4-FFF2-40B4-BE49-F238E27FC236}">
                <a16:creationId xmlns:a16="http://schemas.microsoft.com/office/drawing/2014/main" id="{77753954-E6C7-B35F-66D2-EAECD8525DFB}"/>
              </a:ext>
            </a:extLst>
          </p:cNvPr>
          <p:cNvSpPr>
            <a:spLocks noGrp="1"/>
          </p:cNvSpPr>
          <p:nvPr>
            <p:ph idx="1"/>
          </p:nvPr>
        </p:nvSpPr>
        <p:spPr/>
        <p:txBody>
          <a:bodyPr/>
          <a:lstStyle/>
          <a:p>
            <a:pPr eaLnBrk="1" hangingPunct="1">
              <a:buFont typeface="Wingdings" panose="05000000000000000000" pitchFamily="2" charset="2"/>
              <a:buNone/>
            </a:pPr>
            <a:r>
              <a:rPr lang="en-US" altLang="en-US"/>
              <a:t>	class  MyDerived </a:t>
            </a:r>
            <a:r>
              <a:rPr lang="en-US" altLang="en-US" b="1"/>
              <a:t>: </a:t>
            </a:r>
            <a:r>
              <a:rPr lang="en-US" altLang="en-US" b="1">
                <a:solidFill>
                  <a:srgbClr val="FF0000"/>
                </a:solidFill>
              </a:rPr>
              <a:t>private</a:t>
            </a:r>
            <a:r>
              <a:rPr lang="en-US" altLang="en-US" b="1"/>
              <a:t>  </a:t>
            </a:r>
            <a:r>
              <a:rPr lang="en-US" altLang="en-US"/>
              <a:t>MyBase{</a:t>
            </a:r>
          </a:p>
          <a:p>
            <a:pPr eaLnBrk="1" hangingPunct="1">
              <a:buFont typeface="Wingdings" panose="05000000000000000000" pitchFamily="2" charset="2"/>
              <a:buNone/>
            </a:pPr>
            <a:r>
              <a:rPr lang="en-US" altLang="en-US" b="1"/>
              <a:t>	</a:t>
            </a:r>
            <a:r>
              <a:rPr lang="en-US" altLang="en-US" sz="2400" b="1">
                <a:solidFill>
                  <a:srgbClr val="00CC00"/>
                </a:solidFill>
              </a:rPr>
              <a:t>/*</a:t>
            </a:r>
            <a:r>
              <a:rPr lang="en-US" altLang="en-US" sz="2400">
                <a:solidFill>
                  <a:srgbClr val="00CC00"/>
                </a:solidFill>
              </a:rPr>
              <a:t>Lớp MyDerived sẽ kế thừa các thành viên “protected” và “public” của lớp MyBase */</a:t>
            </a:r>
            <a:endParaRPr lang="en-US" altLang="en-US" b="1">
              <a:solidFill>
                <a:srgbClr val="00CC00"/>
              </a:solidFill>
            </a:endParaRPr>
          </a:p>
          <a:p>
            <a:pPr eaLnBrk="1" hangingPunct="1">
              <a:buFont typeface="Wingdings" panose="05000000000000000000" pitchFamily="2" charset="2"/>
              <a:buNone/>
            </a:pPr>
            <a:r>
              <a:rPr lang="en-US" altLang="en-US"/>
              <a:t>	}; </a:t>
            </a:r>
          </a:p>
        </p:txBody>
      </p:sp>
      <p:pic>
        <p:nvPicPr>
          <p:cNvPr id="43011" name="Picture 2">
            <a:extLst>
              <a:ext uri="{FF2B5EF4-FFF2-40B4-BE49-F238E27FC236}">
                <a16:creationId xmlns:a16="http://schemas.microsoft.com/office/drawing/2014/main" id="{5D158F87-65E7-EF45-D8D2-A8E9F243C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413" y="3352800"/>
            <a:ext cx="10337327" cy="318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E48136CB-35E4-B772-6EB1-5594AC42F4AC}"/>
              </a:ext>
            </a:extLst>
          </p:cNvPr>
          <p:cNvSpPr>
            <a:spLocks noGrp="1"/>
          </p:cNvSpPr>
          <p:nvPr>
            <p:ph type="title"/>
          </p:nvPr>
        </p:nvSpPr>
        <p:spPr>
          <a:xfrm>
            <a:off x="609600" y="122238"/>
            <a:ext cx="10058400" cy="687990"/>
          </a:xfrm>
        </p:spPr>
        <p:txBody>
          <a:bodyPr/>
          <a:lstStyle/>
          <a:p>
            <a:pPr eaLnBrk="1" hangingPunct="1"/>
            <a:r>
              <a:rPr lang="en-US" altLang="en-US" u="sng"/>
              <a:t>Public/Protected/Private Inheritance</a:t>
            </a:r>
            <a:endParaRPr lang="en-US" altLang="en-US"/>
          </a:p>
        </p:txBody>
      </p:sp>
      <p:pic>
        <p:nvPicPr>
          <p:cNvPr id="44034" name="Picture 2">
            <a:extLst>
              <a:ext uri="{FF2B5EF4-FFF2-40B4-BE49-F238E27FC236}">
                <a16:creationId xmlns:a16="http://schemas.microsoft.com/office/drawing/2014/main" id="{B2F6D968-3659-46A6-D9B7-C2F7B52C7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96" y="889764"/>
            <a:ext cx="11299807" cy="5777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47AEE7EC-F6FA-FE8D-091C-9A9BCA6BC067}"/>
              </a:ext>
            </a:extLst>
          </p:cNvPr>
          <p:cNvSpPr>
            <a:spLocks noGrp="1"/>
          </p:cNvSpPr>
          <p:nvPr>
            <p:ph type="title"/>
          </p:nvPr>
        </p:nvSpPr>
        <p:spPr>
          <a:xfrm>
            <a:off x="609600" y="122238"/>
            <a:ext cx="10058400" cy="711201"/>
          </a:xfrm>
        </p:spPr>
        <p:txBody>
          <a:bodyPr/>
          <a:lstStyle/>
          <a:p>
            <a:pPr eaLnBrk="1" hangingPunct="1"/>
            <a:r>
              <a:rPr lang="en-US" altLang="en-US" u="sng"/>
              <a:t>Kiểu thừa kế dựa trên cấu trúc</a:t>
            </a:r>
          </a:p>
        </p:txBody>
      </p:sp>
      <p:pic>
        <p:nvPicPr>
          <p:cNvPr id="45058" name="Picture 2">
            <a:extLst>
              <a:ext uri="{FF2B5EF4-FFF2-40B4-BE49-F238E27FC236}">
                <a16:creationId xmlns:a16="http://schemas.microsoft.com/office/drawing/2014/main" id="{4F4718F2-9BF5-68F5-08C1-B648ECFF4E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20398" y="989596"/>
            <a:ext cx="1201535" cy="1958502"/>
          </a:xfrm>
          <a:noFill/>
        </p:spPr>
      </p:pic>
      <p:pic>
        <p:nvPicPr>
          <p:cNvPr id="45059" name="Picture 3">
            <a:extLst>
              <a:ext uri="{FF2B5EF4-FFF2-40B4-BE49-F238E27FC236}">
                <a16:creationId xmlns:a16="http://schemas.microsoft.com/office/drawing/2014/main" id="{958F90BC-302A-E2C7-4E98-FD15F12C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86" y="989596"/>
            <a:ext cx="2646362" cy="198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a:extLst>
              <a:ext uri="{FF2B5EF4-FFF2-40B4-BE49-F238E27FC236}">
                <a16:creationId xmlns:a16="http://schemas.microsoft.com/office/drawing/2014/main" id="{AAF02588-0CCD-CE2C-0EEB-52D06E3C6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962" y="989597"/>
            <a:ext cx="1440874" cy="284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a:extLst>
              <a:ext uri="{FF2B5EF4-FFF2-40B4-BE49-F238E27FC236}">
                <a16:creationId xmlns:a16="http://schemas.microsoft.com/office/drawing/2014/main" id="{848D1B13-0E7B-8BE1-13FB-037F3E1ADA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3793" y="3540207"/>
            <a:ext cx="2631007" cy="279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7">
            <a:extLst>
              <a:ext uri="{FF2B5EF4-FFF2-40B4-BE49-F238E27FC236}">
                <a16:creationId xmlns:a16="http://schemas.microsoft.com/office/drawing/2014/main" id="{1045C900-3CEC-0651-6E69-A66718AF07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4074" y="4059454"/>
            <a:ext cx="4625928" cy="203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9">
            <a:extLst>
              <a:ext uri="{FF2B5EF4-FFF2-40B4-BE49-F238E27FC236}">
                <a16:creationId xmlns:a16="http://schemas.microsoft.com/office/drawing/2014/main" id="{EF7F71AD-645D-EA12-1077-701A220EDCE7}"/>
              </a:ext>
            </a:extLst>
          </p:cNvPr>
          <p:cNvSpPr txBox="1">
            <a:spLocks noChangeArrowheads="1"/>
          </p:cNvSpPr>
          <p:nvPr/>
        </p:nvSpPr>
        <p:spPr bwMode="auto">
          <a:xfrm>
            <a:off x="1419109" y="2948098"/>
            <a:ext cx="2651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lvl="1" fontAlgn="base">
              <a:spcBef>
                <a:spcPct val="0"/>
              </a:spcBef>
              <a:spcAft>
                <a:spcPct val="0"/>
              </a:spcAft>
              <a:buClrTx/>
              <a:buSzTx/>
              <a:buNone/>
            </a:pPr>
            <a:r>
              <a:rPr lang="en-US" altLang="en-US" sz="2400">
                <a:solidFill>
                  <a:srgbClr val="000000"/>
                </a:solidFill>
              </a:rPr>
              <a:t>Single Inheritance</a:t>
            </a:r>
          </a:p>
        </p:txBody>
      </p:sp>
      <p:sp>
        <p:nvSpPr>
          <p:cNvPr id="45064" name="TextBox 10">
            <a:extLst>
              <a:ext uri="{FF2B5EF4-FFF2-40B4-BE49-F238E27FC236}">
                <a16:creationId xmlns:a16="http://schemas.microsoft.com/office/drawing/2014/main" id="{A84C9025-505C-07EF-D445-2D34A0F5FCED}"/>
              </a:ext>
            </a:extLst>
          </p:cNvPr>
          <p:cNvSpPr txBox="1">
            <a:spLocks noChangeArrowheads="1"/>
          </p:cNvSpPr>
          <p:nvPr/>
        </p:nvSpPr>
        <p:spPr bwMode="auto">
          <a:xfrm>
            <a:off x="4672113" y="2971453"/>
            <a:ext cx="331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fontAlgn="base">
              <a:spcBef>
                <a:spcPct val="0"/>
              </a:spcBef>
              <a:spcAft>
                <a:spcPct val="0"/>
              </a:spcAft>
              <a:buClrTx/>
              <a:buSzTx/>
              <a:buNone/>
            </a:pPr>
            <a:r>
              <a:rPr lang="en-US" altLang="en-US" sz="2400">
                <a:solidFill>
                  <a:srgbClr val="000000"/>
                </a:solidFill>
              </a:rPr>
              <a:t>Multiple Inheritance</a:t>
            </a:r>
          </a:p>
        </p:txBody>
      </p:sp>
      <p:sp>
        <p:nvSpPr>
          <p:cNvPr id="45065" name="TextBox 11">
            <a:extLst>
              <a:ext uri="{FF2B5EF4-FFF2-40B4-BE49-F238E27FC236}">
                <a16:creationId xmlns:a16="http://schemas.microsoft.com/office/drawing/2014/main" id="{F2D00D7F-833A-72F2-2581-4932348962D5}"/>
              </a:ext>
            </a:extLst>
          </p:cNvPr>
          <p:cNvSpPr txBox="1">
            <a:spLocks noChangeArrowheads="1"/>
          </p:cNvSpPr>
          <p:nvPr/>
        </p:nvSpPr>
        <p:spPr bwMode="auto">
          <a:xfrm>
            <a:off x="9592948" y="1961777"/>
            <a:ext cx="26531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fontAlgn="base">
              <a:spcBef>
                <a:spcPct val="0"/>
              </a:spcBef>
              <a:spcAft>
                <a:spcPct val="0"/>
              </a:spcAft>
              <a:buClrTx/>
              <a:buSzTx/>
              <a:buNone/>
            </a:pPr>
            <a:r>
              <a:rPr lang="en-US" altLang="en-US" sz="2400">
                <a:solidFill>
                  <a:srgbClr val="000000"/>
                </a:solidFill>
              </a:rPr>
              <a:t>Multi-level Inheritance</a:t>
            </a:r>
          </a:p>
        </p:txBody>
      </p:sp>
      <p:sp>
        <p:nvSpPr>
          <p:cNvPr id="45066" name="TextBox 12">
            <a:extLst>
              <a:ext uri="{FF2B5EF4-FFF2-40B4-BE49-F238E27FC236}">
                <a16:creationId xmlns:a16="http://schemas.microsoft.com/office/drawing/2014/main" id="{578537C1-C589-ACBE-07D9-0216439ACD42}"/>
              </a:ext>
            </a:extLst>
          </p:cNvPr>
          <p:cNvSpPr txBox="1">
            <a:spLocks noChangeArrowheads="1"/>
          </p:cNvSpPr>
          <p:nvPr/>
        </p:nvSpPr>
        <p:spPr bwMode="auto">
          <a:xfrm>
            <a:off x="1023142" y="6319612"/>
            <a:ext cx="31470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fontAlgn="base">
              <a:spcBef>
                <a:spcPct val="0"/>
              </a:spcBef>
              <a:spcAft>
                <a:spcPct val="0"/>
              </a:spcAft>
              <a:buClrTx/>
              <a:buSzTx/>
              <a:buNone/>
            </a:pPr>
            <a:r>
              <a:rPr lang="en-US" altLang="en-US" sz="2400">
                <a:solidFill>
                  <a:srgbClr val="000000"/>
                </a:solidFill>
              </a:rPr>
              <a:t>Hybrid Inheritance</a:t>
            </a:r>
          </a:p>
        </p:txBody>
      </p:sp>
      <p:sp>
        <p:nvSpPr>
          <p:cNvPr id="45067" name="TextBox 13">
            <a:extLst>
              <a:ext uri="{FF2B5EF4-FFF2-40B4-BE49-F238E27FC236}">
                <a16:creationId xmlns:a16="http://schemas.microsoft.com/office/drawing/2014/main" id="{20FC52FA-2222-945B-6BA8-C85CF63E1828}"/>
              </a:ext>
            </a:extLst>
          </p:cNvPr>
          <p:cNvSpPr txBox="1">
            <a:spLocks noChangeArrowheads="1"/>
          </p:cNvSpPr>
          <p:nvPr/>
        </p:nvSpPr>
        <p:spPr bwMode="auto">
          <a:xfrm>
            <a:off x="6884840" y="6335652"/>
            <a:ext cx="3884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fontAlgn="base">
              <a:spcBef>
                <a:spcPct val="0"/>
              </a:spcBef>
              <a:spcAft>
                <a:spcPct val="0"/>
              </a:spcAft>
              <a:buClrTx/>
              <a:buSzTx/>
              <a:buNone/>
            </a:pPr>
            <a:r>
              <a:rPr lang="en-US" altLang="en-US" sz="2400">
                <a:solidFill>
                  <a:srgbClr val="000000"/>
                </a:solidFill>
              </a:rPr>
              <a:t>Hierarchical Inheritance</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019253A5-5938-CB23-2525-316D61BA14A0}"/>
              </a:ext>
            </a:extLst>
          </p:cNvPr>
          <p:cNvSpPr>
            <a:spLocks noGrp="1"/>
          </p:cNvSpPr>
          <p:nvPr>
            <p:ph type="title"/>
          </p:nvPr>
        </p:nvSpPr>
        <p:spPr/>
        <p:txBody>
          <a:bodyPr/>
          <a:lstStyle/>
          <a:p>
            <a:pPr eaLnBrk="1" hangingPunct="1"/>
            <a:r>
              <a:rPr lang="en-US" altLang="en-US" u="sng"/>
              <a:t>Hàm tạo và hàm hủy</a:t>
            </a:r>
          </a:p>
        </p:txBody>
      </p:sp>
      <p:sp>
        <p:nvSpPr>
          <p:cNvPr id="47106" name="Content Placeholder 2">
            <a:extLst>
              <a:ext uri="{FF2B5EF4-FFF2-40B4-BE49-F238E27FC236}">
                <a16:creationId xmlns:a16="http://schemas.microsoft.com/office/drawing/2014/main" id="{8A0AB035-6EF9-AD50-C427-BA997B812936}"/>
              </a:ext>
            </a:extLst>
          </p:cNvPr>
          <p:cNvSpPr>
            <a:spLocks noGrp="1"/>
          </p:cNvSpPr>
          <p:nvPr>
            <p:ph idx="1"/>
          </p:nvPr>
        </p:nvSpPr>
        <p:spPr>
          <a:xfrm>
            <a:off x="609600" y="1684540"/>
            <a:ext cx="11011382" cy="4733925"/>
          </a:xfrm>
        </p:spPr>
        <p:txBody>
          <a:bodyPr/>
          <a:lstStyle/>
          <a:p>
            <a:pPr algn="just" eaLnBrk="1" hangingPunct="1">
              <a:buFont typeface="Wingdings" panose="05000000000000000000" pitchFamily="2" charset="2"/>
              <a:buChar char="q"/>
            </a:pPr>
            <a:r>
              <a:rPr lang="en-US" altLang="en-US" sz="2800"/>
              <a:t>Hàm tạo </a:t>
            </a:r>
          </a:p>
          <a:p>
            <a:pPr lvl="1" algn="just" eaLnBrk="1" hangingPunct="1">
              <a:buFont typeface="Wingdings" panose="05000000000000000000" pitchFamily="2" charset="2"/>
              <a:buChar char="Ø"/>
            </a:pPr>
            <a:r>
              <a:rPr lang="en-US" altLang="en-US" sz="2800">
                <a:solidFill>
                  <a:srgbClr val="CC0000"/>
                </a:solidFill>
              </a:rPr>
              <a:t>Không được kế thừa </a:t>
            </a:r>
            <a:r>
              <a:rPr lang="en-US" altLang="en-US" sz="2800"/>
              <a:t>nhưng có thể được gọi trong lớp con</a:t>
            </a:r>
          </a:p>
          <a:p>
            <a:pPr lvl="1" algn="just" eaLnBrk="1" hangingPunct="1">
              <a:buFont typeface="Wingdings" panose="05000000000000000000" pitchFamily="2" charset="2"/>
              <a:buChar char="Ø"/>
            </a:pPr>
            <a:r>
              <a:rPr lang="en-US" altLang="en-US" sz="2800"/>
              <a:t>Khi tạo ra object của Derived class, thứ tự thực thi hàm tạo là:</a:t>
            </a:r>
          </a:p>
          <a:p>
            <a:pPr lvl="2" algn="just" eaLnBrk="1" hangingPunct="1">
              <a:buFont typeface="Wingdings" panose="05000000000000000000" pitchFamily="2" charset="2"/>
              <a:buNone/>
            </a:pPr>
            <a:r>
              <a:rPr lang="en-US" altLang="en-US" sz="2800"/>
              <a:t>	</a:t>
            </a:r>
            <a:r>
              <a:rPr lang="en-US" altLang="en-US" sz="2800">
                <a:solidFill>
                  <a:srgbClr val="CC0000"/>
                </a:solidFill>
              </a:rPr>
              <a:t>Hàm tạo của Base class </a:t>
            </a:r>
            <a:r>
              <a:rPr lang="en-US" altLang="en-US" sz="2800">
                <a:solidFill>
                  <a:srgbClr val="CC0000"/>
                </a:solidFill>
                <a:sym typeface="Wingdings" panose="05000000000000000000" pitchFamily="2" charset="2"/>
              </a:rPr>
              <a:t> Hàm tạo của Derived class</a:t>
            </a:r>
            <a:endParaRPr lang="en-US" altLang="en-US" sz="2800">
              <a:solidFill>
                <a:srgbClr val="CC0000"/>
              </a:solidFill>
            </a:endParaRPr>
          </a:p>
          <a:p>
            <a:pPr lvl="1" algn="just" eaLnBrk="1" hangingPunct="1">
              <a:buFont typeface="Wingdings" panose="05000000000000000000" pitchFamily="2" charset="2"/>
              <a:buChar char="Ø"/>
            </a:pPr>
            <a:r>
              <a:rPr lang="en-US" altLang="en-US" sz="2800"/>
              <a:t>Cách gọi hàm tạo của Base class trong Derived class:</a:t>
            </a:r>
          </a:p>
          <a:p>
            <a:pPr lvl="2" algn="just" eaLnBrk="1" hangingPunct="1">
              <a:buFont typeface="Courier New" panose="02070309020205020404" pitchFamily="49" charset="0"/>
              <a:buChar char="o"/>
            </a:pPr>
            <a:r>
              <a:rPr lang="en-US" altLang="en-US" sz="2800"/>
              <a:t>Ngầm định(hàm tạo mặc định được gọi)</a:t>
            </a:r>
          </a:p>
          <a:p>
            <a:pPr lvl="2" algn="just" eaLnBrk="1" hangingPunct="1">
              <a:buFont typeface="Courier New" panose="02070309020205020404" pitchFamily="49" charset="0"/>
              <a:buChar char="o"/>
            </a:pPr>
            <a:r>
              <a:rPr lang="en-US" altLang="en-US" sz="2800"/>
              <a:t>Tường minh</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DEC88E7D-D85D-8FEB-1D0A-948F18545D6C}"/>
              </a:ext>
            </a:extLst>
          </p:cNvPr>
          <p:cNvSpPr>
            <a:spLocks noGrp="1"/>
          </p:cNvSpPr>
          <p:nvPr>
            <p:ph type="title"/>
          </p:nvPr>
        </p:nvSpPr>
        <p:spPr>
          <a:xfrm>
            <a:off x="609600" y="122238"/>
            <a:ext cx="10058400" cy="734289"/>
          </a:xfrm>
        </p:spPr>
        <p:txBody>
          <a:bodyPr/>
          <a:lstStyle/>
          <a:p>
            <a:pPr eaLnBrk="1" hangingPunct="1"/>
            <a:r>
              <a:rPr lang="en-US" altLang="en-US" u="sng"/>
              <a:t>Hàm tạo và hàm hủy</a:t>
            </a:r>
          </a:p>
        </p:txBody>
      </p:sp>
      <p:sp>
        <p:nvSpPr>
          <p:cNvPr id="48130" name="Content Placeholder 2">
            <a:extLst>
              <a:ext uri="{FF2B5EF4-FFF2-40B4-BE49-F238E27FC236}">
                <a16:creationId xmlns:a16="http://schemas.microsoft.com/office/drawing/2014/main" id="{B42CE16A-98CA-3136-DAB6-8F03E0164112}"/>
              </a:ext>
            </a:extLst>
          </p:cNvPr>
          <p:cNvSpPr>
            <a:spLocks noGrp="1"/>
          </p:cNvSpPr>
          <p:nvPr>
            <p:ph idx="1"/>
          </p:nvPr>
        </p:nvSpPr>
        <p:spPr>
          <a:xfrm>
            <a:off x="609600" y="1062037"/>
            <a:ext cx="11428071" cy="4733925"/>
          </a:xfrm>
        </p:spPr>
        <p:txBody>
          <a:bodyPr/>
          <a:lstStyle/>
          <a:p>
            <a:pPr eaLnBrk="1" hangingPunct="1">
              <a:buFont typeface="Wingdings" panose="05000000000000000000" pitchFamily="2" charset="2"/>
              <a:buChar char="q"/>
            </a:pPr>
            <a:r>
              <a:rPr lang="en-US" altLang="en-US" sz="2800"/>
              <a:t>Hàm tạo </a:t>
            </a:r>
          </a:p>
          <a:p>
            <a:pPr lvl="1" eaLnBrk="1" hangingPunct="1">
              <a:buFont typeface="Wingdings" panose="05000000000000000000" pitchFamily="2" charset="2"/>
              <a:buChar char="Ø"/>
            </a:pPr>
            <a:r>
              <a:rPr lang="en-US" altLang="en-US" sz="2800" b="1"/>
              <a:t>Cách gọi hàm tạo của Base class tường minh</a:t>
            </a:r>
            <a:r>
              <a:rPr lang="en-US" altLang="en-US" sz="2800"/>
              <a:t>:</a:t>
            </a:r>
          </a:p>
          <a:p>
            <a:pPr lvl="3" eaLnBrk="1" hangingPunct="1">
              <a:buFont typeface="Wingdings" panose="05000000000000000000" pitchFamily="2" charset="2"/>
              <a:buNone/>
            </a:pPr>
            <a:r>
              <a:rPr lang="en-US" altLang="en-US" sz="2800" b="1">
                <a:solidFill>
                  <a:srgbClr val="FF3300"/>
                </a:solidFill>
              </a:rPr>
              <a:t>&lt;Hàm tạo lớp dẫn xuất&gt;(tham số) :</a:t>
            </a:r>
          </a:p>
          <a:p>
            <a:pPr lvl="3" eaLnBrk="1" hangingPunct="1">
              <a:buFont typeface="Wingdings" panose="05000000000000000000" pitchFamily="2" charset="2"/>
              <a:buNone/>
            </a:pPr>
            <a:r>
              <a:rPr lang="en-US" altLang="en-US" sz="2800" b="1">
                <a:solidFill>
                  <a:srgbClr val="FF3300"/>
                </a:solidFill>
              </a:rPr>
              <a:t> &lt;Hàm tạo lớp cơ sở&gt;(đối số)  </a:t>
            </a:r>
            <a:r>
              <a:rPr lang="en-US" altLang="en-US" sz="2800" b="1">
                <a:solidFill>
                  <a:srgbClr val="00CC00"/>
                </a:solidFill>
              </a:rPr>
              <a:t>//gọi hàm tạo của lớp cơ sở</a:t>
            </a:r>
          </a:p>
          <a:p>
            <a:pPr lvl="3" eaLnBrk="1" hangingPunct="1">
              <a:buFont typeface="Wingdings" panose="05000000000000000000" pitchFamily="2" charset="2"/>
              <a:buNone/>
            </a:pPr>
            <a:r>
              <a:rPr lang="en-US" altLang="en-US" sz="2800" b="1">
                <a:solidFill>
                  <a:srgbClr val="FF3300"/>
                </a:solidFill>
              </a:rPr>
              <a:t>{ </a:t>
            </a:r>
          </a:p>
          <a:p>
            <a:pPr lvl="3" eaLnBrk="1" hangingPunct="1">
              <a:buFont typeface="Wingdings" panose="05000000000000000000" pitchFamily="2" charset="2"/>
              <a:buNone/>
            </a:pPr>
            <a:r>
              <a:rPr lang="en-US" altLang="en-US" sz="2800" b="1">
                <a:solidFill>
                  <a:srgbClr val="FF3300"/>
                </a:solidFill>
              </a:rPr>
              <a:t>	….</a:t>
            </a:r>
          </a:p>
          <a:p>
            <a:pPr lvl="3" eaLnBrk="1" hangingPunct="1">
              <a:buFont typeface="Wingdings" panose="05000000000000000000" pitchFamily="2" charset="2"/>
              <a:buNone/>
            </a:pPr>
            <a:r>
              <a:rPr lang="en-US" altLang="en-US" sz="2800" b="1">
                <a:solidFill>
                  <a:srgbClr val="FF3300"/>
                </a:solidFill>
              </a:rPr>
              <a:t>}</a:t>
            </a:r>
          </a:p>
          <a:p>
            <a:pPr lvl="1" eaLnBrk="1" hangingPunct="1">
              <a:buFont typeface="Wingdings" panose="05000000000000000000" pitchFamily="2" charset="2"/>
              <a:buChar char="Ø"/>
            </a:pPr>
            <a:r>
              <a:rPr lang="en-US" altLang="en-US" sz="2800" b="1"/>
              <a:t>Multiple Inheritance</a:t>
            </a:r>
            <a:r>
              <a:rPr lang="en-US" altLang="en-US" sz="2800"/>
              <a:t>: hàm tạo lớp cha được thực thi theo trình tự được khai báo trong lớp  con</a:t>
            </a:r>
          </a:p>
          <a:p>
            <a:pPr lvl="1" eaLnBrk="1" hangingPunct="1">
              <a:buFont typeface="Wingdings" panose="05000000000000000000" pitchFamily="2" charset="2"/>
              <a:buChar char="Ø"/>
            </a:pPr>
            <a:r>
              <a:rPr lang="en-US" altLang="en-US" sz="2800" b="1"/>
              <a:t>Multilevel inheritance</a:t>
            </a:r>
            <a:r>
              <a:rPr lang="en-US" altLang="en-US" sz="2800"/>
              <a:t>: hàm tạo được thực thi theo trình tự kế thừa</a:t>
            </a:r>
          </a:p>
          <a:p>
            <a:pPr lvl="1" eaLnBrk="1" hangingPunct="1">
              <a:buFont typeface="Wingdings" panose="05000000000000000000" pitchFamily="2" charset="2"/>
              <a:buChar char="Ø"/>
            </a:pPr>
            <a:endParaRPr lang="en-US" altLang="en-US" sz="2800"/>
          </a:p>
          <a:p>
            <a:pPr lvl="2" eaLnBrk="1" hangingPunct="1">
              <a:buFont typeface="Wingdings" panose="05000000000000000000" pitchFamily="2" charset="2"/>
              <a:buNone/>
            </a:pPr>
            <a:endParaRPr lang="en-US" altLang="en-US" sz="280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1A61E78E-94DE-F72E-4943-829C26F1E7B4}"/>
              </a:ext>
            </a:extLst>
          </p:cNvPr>
          <p:cNvSpPr>
            <a:spLocks noGrp="1"/>
          </p:cNvSpPr>
          <p:nvPr>
            <p:ph type="title"/>
          </p:nvPr>
        </p:nvSpPr>
        <p:spPr/>
        <p:txBody>
          <a:bodyPr/>
          <a:lstStyle/>
          <a:p>
            <a:pPr eaLnBrk="1" hangingPunct="1"/>
            <a:r>
              <a:rPr lang="en-US" altLang="en-US" u="sng"/>
              <a:t>Hàm tạo và hàm hủy</a:t>
            </a:r>
          </a:p>
        </p:txBody>
      </p:sp>
      <p:sp>
        <p:nvSpPr>
          <p:cNvPr id="49154" name="Content Placeholder 2">
            <a:extLst>
              <a:ext uri="{FF2B5EF4-FFF2-40B4-BE49-F238E27FC236}">
                <a16:creationId xmlns:a16="http://schemas.microsoft.com/office/drawing/2014/main" id="{5F35F80D-0AA8-C819-55FB-16637A4B8FA6}"/>
              </a:ext>
            </a:extLst>
          </p:cNvPr>
          <p:cNvSpPr>
            <a:spLocks noGrp="1"/>
          </p:cNvSpPr>
          <p:nvPr>
            <p:ph idx="1"/>
          </p:nvPr>
        </p:nvSpPr>
        <p:spPr>
          <a:xfrm>
            <a:off x="680012" y="1764879"/>
            <a:ext cx="10831975" cy="4733925"/>
          </a:xfrm>
        </p:spPr>
        <p:txBody>
          <a:bodyPr/>
          <a:lstStyle/>
          <a:p>
            <a:pPr eaLnBrk="1" hangingPunct="1">
              <a:buFont typeface="Wingdings" panose="05000000000000000000" pitchFamily="2" charset="2"/>
              <a:buChar char="q"/>
            </a:pPr>
            <a:r>
              <a:rPr lang="en-US" altLang="en-US" sz="3200"/>
              <a:t>Hàm hủy</a:t>
            </a:r>
          </a:p>
          <a:p>
            <a:pPr lvl="1" eaLnBrk="1" hangingPunct="1">
              <a:buFont typeface="Wingdings" panose="05000000000000000000" pitchFamily="2" charset="2"/>
              <a:buChar char="Ø"/>
            </a:pPr>
            <a:r>
              <a:rPr lang="en-US" altLang="en-US" sz="3200">
                <a:solidFill>
                  <a:srgbClr val="CC0000"/>
                </a:solidFill>
              </a:rPr>
              <a:t>Không được kế thừa </a:t>
            </a:r>
            <a:r>
              <a:rPr lang="en-US" altLang="en-US" sz="3200"/>
              <a:t>nhưng có thể được gọi trong lớp con</a:t>
            </a:r>
          </a:p>
          <a:p>
            <a:pPr lvl="1" eaLnBrk="1" hangingPunct="1">
              <a:buFont typeface="Wingdings" panose="05000000000000000000" pitchFamily="2" charset="2"/>
              <a:buChar char="Ø"/>
            </a:pPr>
            <a:r>
              <a:rPr lang="en-US" altLang="en-US" sz="3200"/>
              <a:t>Được thực thi theo trình tự ngược lại với hàm tạo:</a:t>
            </a:r>
          </a:p>
          <a:p>
            <a:pPr lvl="2" eaLnBrk="1" hangingPunct="1">
              <a:buFont typeface="Wingdings" panose="05000000000000000000" pitchFamily="2" charset="2"/>
              <a:buNone/>
            </a:pPr>
            <a:r>
              <a:rPr lang="en-US" altLang="en-US" sz="3200"/>
              <a:t>	</a:t>
            </a:r>
            <a:r>
              <a:rPr lang="en-US" altLang="en-US" sz="3200">
                <a:solidFill>
                  <a:srgbClr val="CC0000"/>
                </a:solidFill>
              </a:rPr>
              <a:t>Hàm hủy của </a:t>
            </a:r>
            <a:r>
              <a:rPr lang="en-US" altLang="en-US" sz="3200">
                <a:solidFill>
                  <a:srgbClr val="CC0000"/>
                </a:solidFill>
                <a:sym typeface="Wingdings" panose="05000000000000000000" pitchFamily="2" charset="2"/>
              </a:rPr>
              <a:t>Derived class   Hàm hủy của </a:t>
            </a:r>
            <a:r>
              <a:rPr lang="en-US" altLang="en-US" sz="3200">
                <a:solidFill>
                  <a:srgbClr val="CC0000"/>
                </a:solidFill>
              </a:rPr>
              <a:t>Base class </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4032DA01-7A34-9813-35A3-6BBFA53D7308}"/>
              </a:ext>
            </a:extLst>
          </p:cNvPr>
          <p:cNvSpPr>
            <a:spLocks noGrp="1"/>
          </p:cNvSpPr>
          <p:nvPr>
            <p:ph type="title"/>
          </p:nvPr>
        </p:nvSpPr>
        <p:spPr/>
        <p:txBody>
          <a:bodyPr/>
          <a:lstStyle/>
          <a:p>
            <a:pPr eaLnBrk="1" hangingPunct="1"/>
            <a:r>
              <a:rPr lang="en-US" altLang="en-US" u="sng"/>
              <a:t>Ví dụ</a:t>
            </a:r>
          </a:p>
        </p:txBody>
      </p:sp>
      <p:pic>
        <p:nvPicPr>
          <p:cNvPr id="50178" name="Picture 2">
            <a:extLst>
              <a:ext uri="{FF2B5EF4-FFF2-40B4-BE49-F238E27FC236}">
                <a16:creationId xmlns:a16="http://schemas.microsoft.com/office/drawing/2014/main" id="{7A8F2E3B-93DA-1217-CEDF-BD19E56AD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09950"/>
            <a:ext cx="11249241" cy="432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2115992D-C994-E4FA-B65F-DB7AF4A1BEC5}"/>
              </a:ext>
            </a:extLst>
          </p:cNvPr>
          <p:cNvSpPr>
            <a:spLocks noGrp="1"/>
          </p:cNvSpPr>
          <p:nvPr>
            <p:ph type="title"/>
          </p:nvPr>
        </p:nvSpPr>
        <p:spPr/>
        <p:txBody>
          <a:bodyPr/>
          <a:lstStyle/>
          <a:p>
            <a:pPr eaLnBrk="1" hangingPunct="1"/>
            <a:r>
              <a:rPr lang="en-US" altLang="en-US" u="sng"/>
              <a:t>Ví dụ</a:t>
            </a:r>
            <a:endParaRPr lang="en-US" altLang="en-US"/>
          </a:p>
        </p:txBody>
      </p:sp>
      <p:pic>
        <p:nvPicPr>
          <p:cNvPr id="51202" name="Picture 3">
            <a:extLst>
              <a:ext uri="{FF2B5EF4-FFF2-40B4-BE49-F238E27FC236}">
                <a16:creationId xmlns:a16="http://schemas.microsoft.com/office/drawing/2014/main" id="{E3BCD0C4-9A72-E369-D2A1-AE15CCD7E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8138"/>
            <a:ext cx="11268146" cy="414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2">
            <a:extLst>
              <a:ext uri="{FF2B5EF4-FFF2-40B4-BE49-F238E27FC236}">
                <a16:creationId xmlns:a16="http://schemas.microsoft.com/office/drawing/2014/main" id="{73924190-07A0-6A98-2CB8-8E3CEDAAB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850" y="1795302"/>
            <a:ext cx="5245896" cy="238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CE08BD51-A6A9-D653-DDBF-D830CEE84ADF}"/>
              </a:ext>
            </a:extLst>
          </p:cNvPr>
          <p:cNvSpPr>
            <a:spLocks noGrp="1"/>
          </p:cNvSpPr>
          <p:nvPr>
            <p:ph type="title"/>
          </p:nvPr>
        </p:nvSpPr>
        <p:spPr/>
        <p:txBody>
          <a:bodyPr/>
          <a:lstStyle/>
          <a:p>
            <a:pPr eaLnBrk="1" hangingPunct="1"/>
            <a:r>
              <a:rPr lang="en-US" altLang="en-US" u="sng"/>
              <a:t>Định nghĩa lại phương thức</a:t>
            </a:r>
            <a:br>
              <a:rPr lang="en-US" altLang="en-US" u="sng"/>
            </a:br>
            <a:r>
              <a:rPr lang="en-US" altLang="en-US" u="sng"/>
              <a:t>(Method Overriding)</a:t>
            </a:r>
          </a:p>
        </p:txBody>
      </p:sp>
      <p:sp>
        <p:nvSpPr>
          <p:cNvPr id="52226" name="Content Placeholder 2">
            <a:extLst>
              <a:ext uri="{FF2B5EF4-FFF2-40B4-BE49-F238E27FC236}">
                <a16:creationId xmlns:a16="http://schemas.microsoft.com/office/drawing/2014/main" id="{76D84331-EDC1-3115-E5EF-DEB89D8F1A31}"/>
              </a:ext>
            </a:extLst>
          </p:cNvPr>
          <p:cNvSpPr>
            <a:spLocks noGrp="1"/>
          </p:cNvSpPr>
          <p:nvPr>
            <p:ph idx="1"/>
          </p:nvPr>
        </p:nvSpPr>
        <p:spPr>
          <a:xfrm>
            <a:off x="609599" y="1831112"/>
            <a:ext cx="10953509" cy="2860675"/>
          </a:xfrm>
        </p:spPr>
        <p:txBody>
          <a:bodyPr/>
          <a:lstStyle/>
          <a:p>
            <a:pPr algn="just" eaLnBrk="1" hangingPunct="1"/>
            <a:r>
              <a:rPr lang="en-US" altLang="en-US" sz="3200"/>
              <a:t>Định nghĩa lại phương thức của Base class trong Derived class</a:t>
            </a:r>
          </a:p>
          <a:p>
            <a:pPr algn="just" eaLnBrk="1" hangingPunct="1"/>
            <a:r>
              <a:rPr lang="en-US" altLang="en-US" sz="3200"/>
              <a:t>Xảy ra khi phương thức của Base class </a:t>
            </a:r>
            <a:r>
              <a:rPr lang="en-US" altLang="en-US" sz="3200">
                <a:solidFill>
                  <a:srgbClr val="FF0000"/>
                </a:solidFill>
              </a:rPr>
              <a:t>không còn phù hợp</a:t>
            </a:r>
            <a:r>
              <a:rPr lang="en-US" altLang="en-US" sz="3200"/>
              <a:t> với Derived class</a:t>
            </a:r>
          </a:p>
          <a:p>
            <a:pPr algn="just" eaLnBrk="1" hangingPunct="1"/>
            <a:r>
              <a:rPr lang="en-US" altLang="en-US" sz="3200">
                <a:solidFill>
                  <a:srgbClr val="FF0000"/>
                </a:solidFill>
              </a:rPr>
              <a:t>Khác với định nghĩa chồng hàm </a:t>
            </a:r>
          </a:p>
          <a:p>
            <a:pPr algn="just" eaLnBrk="1" hangingPunct="1"/>
            <a:endParaRPr lang="en-US" altLang="en-US" sz="320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C676563-DB5C-3299-7B6E-E15D9C22E473}"/>
              </a:ext>
            </a:extLst>
          </p:cNvPr>
          <p:cNvSpPr>
            <a:spLocks noGrp="1" noChangeArrowheads="1"/>
          </p:cNvSpPr>
          <p:nvPr>
            <p:ph type="title"/>
          </p:nvPr>
        </p:nvSpPr>
        <p:spPr>
          <a:xfrm>
            <a:off x="335280" y="72706"/>
            <a:ext cx="10058400" cy="686118"/>
          </a:xfrm>
        </p:spPr>
        <p:txBody>
          <a:bodyPr/>
          <a:lstStyle/>
          <a:p>
            <a:pPr eaLnBrk="1" hangingPunct="1"/>
            <a:r>
              <a:rPr lang="en-US" altLang="en-US" u="sng"/>
              <a:t>Ví dụ ADT</a:t>
            </a:r>
          </a:p>
        </p:txBody>
      </p:sp>
      <p:pic>
        <p:nvPicPr>
          <p:cNvPr id="3" name="Picture 4">
            <a:extLst>
              <a:ext uri="{FF2B5EF4-FFF2-40B4-BE49-F238E27FC236}">
                <a16:creationId xmlns:a16="http://schemas.microsoft.com/office/drawing/2014/main" id="{95B3A1D4-27C6-165C-A857-B2B57C58A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04" y="2545080"/>
            <a:ext cx="3265665" cy="1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8A121FA-1A19-3652-D1AB-88EBBF50060E}"/>
              </a:ext>
            </a:extLst>
          </p:cNvPr>
          <p:cNvSpPr txBox="1"/>
          <p:nvPr/>
        </p:nvSpPr>
        <p:spPr>
          <a:xfrm>
            <a:off x="156704" y="1231245"/>
            <a:ext cx="3622815"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FF0000"/>
                </a:solidFill>
                <a:effectLst/>
                <a:uLnTx/>
                <a:uFillTx/>
                <a:latin typeface="Arial"/>
                <a:ea typeface="+mn-ea"/>
                <a:cs typeface="Arial"/>
              </a:rPr>
              <a:t>Stack Interface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FF0000"/>
                </a:solidFill>
                <a:effectLst/>
                <a:uLnTx/>
                <a:uFillTx/>
                <a:latin typeface="Arial"/>
                <a:ea typeface="+mn-ea"/>
                <a:cs typeface="Arial"/>
              </a:rPr>
              <a:t>(~K.báo n.mẫu hàm)</a:t>
            </a:r>
          </a:p>
        </p:txBody>
      </p:sp>
      <p:sp>
        <p:nvSpPr>
          <p:cNvPr id="9" name="TextBox 8">
            <a:extLst>
              <a:ext uri="{FF2B5EF4-FFF2-40B4-BE49-F238E27FC236}">
                <a16:creationId xmlns:a16="http://schemas.microsoft.com/office/drawing/2014/main" id="{C9951357-B909-5AB0-91A4-A28233521990}"/>
              </a:ext>
            </a:extLst>
          </p:cNvPr>
          <p:cNvSpPr txBox="1"/>
          <p:nvPr/>
        </p:nvSpPr>
        <p:spPr>
          <a:xfrm>
            <a:off x="3461051" y="1231245"/>
            <a:ext cx="3474720" cy="13849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00B050"/>
                </a:solidFill>
                <a:effectLst/>
                <a:uLnTx/>
                <a:uFillTx/>
                <a:latin typeface="Arial"/>
                <a:ea typeface="+mn-ea"/>
                <a:cs typeface="Arial"/>
              </a:rPr>
              <a:t>Stack Implementation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B050"/>
                </a:solidFill>
                <a:effectLst/>
                <a:uLnTx/>
                <a:uFillTx/>
                <a:latin typeface="Arial"/>
                <a:ea typeface="+mn-ea"/>
                <a:cs typeface="Arial"/>
              </a:rPr>
              <a:t>(~Đ/n hàm)</a:t>
            </a:r>
          </a:p>
        </p:txBody>
      </p:sp>
      <p:pic>
        <p:nvPicPr>
          <p:cNvPr id="10" name="Picture 5">
            <a:extLst>
              <a:ext uri="{FF2B5EF4-FFF2-40B4-BE49-F238E27FC236}">
                <a16:creationId xmlns:a16="http://schemas.microsoft.com/office/drawing/2014/main" id="{B701CFF6-C409-2B00-7006-A04DEE8B6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051" y="2616240"/>
            <a:ext cx="4450080" cy="418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14B572EA-696A-5805-A8FD-883085BB277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17750" y="2616240"/>
            <a:ext cx="5217546" cy="396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F39FED77-6010-9D25-9A53-05DCF8AAFCD5}"/>
              </a:ext>
            </a:extLst>
          </p:cNvPr>
          <p:cNvSpPr txBox="1"/>
          <p:nvPr/>
        </p:nvSpPr>
        <p:spPr>
          <a:xfrm>
            <a:off x="8804299" y="2093020"/>
            <a:ext cx="233782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a:ln>
                  <a:noFill/>
                </a:ln>
                <a:solidFill>
                  <a:srgbClr val="7030A0"/>
                </a:solidFill>
                <a:effectLst/>
                <a:uLnTx/>
                <a:uFillTx/>
                <a:latin typeface="Arial"/>
                <a:ea typeface="+mn-ea"/>
                <a:cs typeface="Arial"/>
              </a:rPr>
              <a:t>Stack Client</a:t>
            </a:r>
            <a:endParaRPr kumimoji="0" lang="en-US" sz="2800" b="1" i="0" u="none" strike="noStrike" kern="1200" cap="none" spc="0" normalizeH="0" baseline="0" noProof="0">
              <a:ln>
                <a:noFill/>
              </a:ln>
              <a:solidFill>
                <a:srgbClr val="7030A0"/>
              </a:solidFill>
              <a:effectLst/>
              <a:uLnTx/>
              <a:uFillTx/>
              <a:latin typeface="Arial"/>
              <a:ea typeface="+mn-ea"/>
              <a:cs typeface="Arial"/>
            </a:endParaRPr>
          </a:p>
        </p:txBody>
      </p:sp>
      <p:sp>
        <p:nvSpPr>
          <p:cNvPr id="15" name="Speech Bubble: Rectangle 14">
            <a:extLst>
              <a:ext uri="{FF2B5EF4-FFF2-40B4-BE49-F238E27FC236}">
                <a16:creationId xmlns:a16="http://schemas.microsoft.com/office/drawing/2014/main" id="{37A60860-2921-B412-86B6-29EC2F5F9008}"/>
              </a:ext>
            </a:extLst>
          </p:cNvPr>
          <p:cNvSpPr/>
          <p:nvPr/>
        </p:nvSpPr>
        <p:spPr>
          <a:xfrm>
            <a:off x="6096000" y="149970"/>
            <a:ext cx="4450080" cy="1500551"/>
          </a:xfrm>
          <a:prstGeom prst="wedgeRectCallout">
            <a:avLst>
              <a:gd name="adj1" fmla="val 29106"/>
              <a:gd name="adj2" fmla="val 80241"/>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FF"/>
                </a:solidFill>
                <a:effectLst/>
                <a:uLnTx/>
                <a:uFillTx/>
                <a:latin typeface="Arial"/>
                <a:ea typeface="+mn-ea"/>
                <a:cs typeface="Arial"/>
              </a:rPr>
              <a:t>Chỉ cần dùng hàm đã tạo, không cần quan tâm phần cài đặt (tên biến, kiểu dữ liệu…). Nếu hàm chưa hiệu quả, có thể dùng hàm này trong file khác cũng được định nghĩa.</a:t>
            </a:r>
          </a:p>
        </p:txBody>
      </p:sp>
    </p:spTree>
    <p:extLst>
      <p:ext uri="{BB962C8B-B14F-4D97-AF65-F5344CB8AC3E}">
        <p14:creationId xmlns:p14="http://schemas.microsoft.com/office/powerpoint/2010/main" val="222161355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09E04457-BF5F-F768-EA81-6C448A4BC635}"/>
              </a:ext>
            </a:extLst>
          </p:cNvPr>
          <p:cNvSpPr>
            <a:spLocks noGrp="1"/>
          </p:cNvSpPr>
          <p:nvPr>
            <p:ph type="title"/>
          </p:nvPr>
        </p:nvSpPr>
        <p:spPr/>
        <p:txBody>
          <a:bodyPr/>
          <a:lstStyle/>
          <a:p>
            <a:pPr eaLnBrk="1" hangingPunct="1"/>
            <a:r>
              <a:rPr lang="en-US" altLang="en-US" u="sng"/>
              <a:t>Định nghĩa lại phương thức</a:t>
            </a:r>
            <a:br>
              <a:rPr lang="en-US" altLang="en-US" u="sng"/>
            </a:br>
            <a:r>
              <a:rPr lang="en-US" altLang="en-US" u="sng"/>
              <a:t>(Method Overriding)</a:t>
            </a:r>
            <a:endParaRPr lang="en-US" altLang="en-US"/>
          </a:p>
        </p:txBody>
      </p:sp>
      <p:pic>
        <p:nvPicPr>
          <p:cNvPr id="54274" name="Picture 3">
            <a:extLst>
              <a:ext uri="{FF2B5EF4-FFF2-40B4-BE49-F238E27FC236}">
                <a16:creationId xmlns:a16="http://schemas.microsoft.com/office/drawing/2014/main" id="{FBA4BA17-2AFC-8D60-5F2B-7514D1D7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844676"/>
            <a:ext cx="5594350" cy="20161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4275" name="Picture 2">
            <a:extLst>
              <a:ext uri="{FF2B5EF4-FFF2-40B4-BE49-F238E27FC236}">
                <a16:creationId xmlns:a16="http://schemas.microsoft.com/office/drawing/2014/main" id="{AAF9C776-DA73-5384-7FCD-A91C28029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3860801"/>
            <a:ext cx="8713788" cy="27352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4276" name="Picture 3">
            <a:extLst>
              <a:ext uri="{FF2B5EF4-FFF2-40B4-BE49-F238E27FC236}">
                <a16:creationId xmlns:a16="http://schemas.microsoft.com/office/drawing/2014/main" id="{1F02F50E-6363-02E4-C922-A28EC15EDF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701" y="1839913"/>
            <a:ext cx="3095625" cy="2006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24505F8-8828-DE97-FBD8-3DE17B308525}"/>
              </a:ext>
            </a:extLst>
          </p:cNvPr>
          <p:cNvCxnSpPr/>
          <p:nvPr/>
        </p:nvCxnSpPr>
        <p:spPr>
          <a:xfrm flipH="1" flipV="1">
            <a:off x="3575051" y="3141664"/>
            <a:ext cx="4321175" cy="142875"/>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154D2F-BE28-3DC9-8A67-E824A3443811}"/>
              </a:ext>
            </a:extLst>
          </p:cNvPr>
          <p:cNvCxnSpPr/>
          <p:nvPr/>
        </p:nvCxnSpPr>
        <p:spPr>
          <a:xfrm flipH="1">
            <a:off x="3935413" y="3644900"/>
            <a:ext cx="4113212" cy="1728788"/>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830D1798-F1B8-81E2-93F3-7F839B529200}"/>
              </a:ext>
            </a:extLst>
          </p:cNvPr>
          <p:cNvSpPr>
            <a:spLocks noGrp="1"/>
          </p:cNvSpPr>
          <p:nvPr>
            <p:ph type="title"/>
          </p:nvPr>
        </p:nvSpPr>
        <p:spPr>
          <a:xfrm>
            <a:off x="609600" y="-373064"/>
            <a:ext cx="10058400" cy="1295400"/>
          </a:xfrm>
        </p:spPr>
        <p:txBody>
          <a:bodyPr/>
          <a:lstStyle/>
          <a:p>
            <a:pPr eaLnBrk="1" hangingPunct="1"/>
            <a:r>
              <a:rPr lang="en-US" altLang="en-US" sz="3800" u="sng"/>
              <a:t>Đa kế thừa (Multiple Inheritance)</a:t>
            </a:r>
          </a:p>
        </p:txBody>
      </p:sp>
      <p:sp>
        <p:nvSpPr>
          <p:cNvPr id="55298" name="Content Placeholder 2">
            <a:extLst>
              <a:ext uri="{FF2B5EF4-FFF2-40B4-BE49-F238E27FC236}">
                <a16:creationId xmlns:a16="http://schemas.microsoft.com/office/drawing/2014/main" id="{42E6CBF1-0FB0-14A0-4140-E35880C21A82}"/>
              </a:ext>
            </a:extLst>
          </p:cNvPr>
          <p:cNvSpPr>
            <a:spLocks noGrp="1"/>
          </p:cNvSpPr>
          <p:nvPr>
            <p:ph idx="1"/>
          </p:nvPr>
        </p:nvSpPr>
        <p:spPr>
          <a:xfrm>
            <a:off x="609600" y="1146970"/>
            <a:ext cx="10976658" cy="1045520"/>
          </a:xfrm>
        </p:spPr>
        <p:txBody>
          <a:bodyPr/>
          <a:lstStyle/>
          <a:p>
            <a:pPr algn="just" eaLnBrk="1" hangingPunct="1"/>
            <a:r>
              <a:rPr lang="en-US" altLang="en-US" sz="2800" b="1"/>
              <a:t>Khái niệm</a:t>
            </a:r>
            <a:r>
              <a:rPr lang="en-US" altLang="en-US" sz="2800"/>
              <a:t>: </a:t>
            </a:r>
            <a:r>
              <a:rPr lang="en-US" altLang="en-US"/>
              <a:t>Là khả năng xây dựng lớp dẫn xuất kế thừa từ nhiều lớp cơ sở</a:t>
            </a:r>
          </a:p>
          <a:p>
            <a:pPr algn="just" eaLnBrk="1" hangingPunct="1"/>
            <a:endParaRPr lang="en-US" altLang="en-US"/>
          </a:p>
          <a:p>
            <a:pPr algn="just" eaLnBrk="1" hangingPunct="1"/>
            <a:endParaRPr lang="en-US" altLang="en-US" sz="2800"/>
          </a:p>
        </p:txBody>
      </p:sp>
      <p:pic>
        <p:nvPicPr>
          <p:cNvPr id="55299" name="Picture 3" descr="iostreams.png">
            <a:extLst>
              <a:ext uri="{FF2B5EF4-FFF2-40B4-BE49-F238E27FC236}">
                <a16:creationId xmlns:a16="http://schemas.microsoft.com/office/drawing/2014/main" id="{6C309B40-5506-7152-F61D-EED6CB04B5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870" y="2417124"/>
            <a:ext cx="5925274" cy="433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15" descr="PoweredDevice">
            <a:extLst>
              <a:ext uri="{FF2B5EF4-FFF2-40B4-BE49-F238E27FC236}">
                <a16:creationId xmlns:a16="http://schemas.microsoft.com/office/drawing/2014/main" id="{EC77B7C8-7204-71CA-8BBF-A665E0D3D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6521" y="2879425"/>
            <a:ext cx="424973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E9355989-89F0-0AE4-A4B0-D28BD8B6D247}"/>
              </a:ext>
            </a:extLst>
          </p:cNvPr>
          <p:cNvSpPr>
            <a:spLocks noGrp="1" noChangeArrowheads="1"/>
          </p:cNvSpPr>
          <p:nvPr>
            <p:ph type="title"/>
          </p:nvPr>
        </p:nvSpPr>
        <p:spPr>
          <a:xfrm>
            <a:off x="609600" y="122238"/>
            <a:ext cx="10058400" cy="815311"/>
          </a:xfrm>
        </p:spPr>
        <p:txBody>
          <a:bodyPr/>
          <a:lstStyle/>
          <a:p>
            <a:r>
              <a:rPr lang="en-US" altLang="en-US" sz="3800" u="sng"/>
              <a:t>Ví dụ</a:t>
            </a:r>
          </a:p>
        </p:txBody>
      </p:sp>
      <p:pic>
        <p:nvPicPr>
          <p:cNvPr id="57346" name="Picture 5">
            <a:extLst>
              <a:ext uri="{FF2B5EF4-FFF2-40B4-BE49-F238E27FC236}">
                <a16:creationId xmlns:a16="http://schemas.microsoft.com/office/drawing/2014/main" id="{A71F4F1C-8352-8CB5-C13E-822B08268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4327"/>
            <a:ext cx="5231349" cy="548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6">
            <a:extLst>
              <a:ext uri="{FF2B5EF4-FFF2-40B4-BE49-F238E27FC236}">
                <a16:creationId xmlns:a16="http://schemas.microsoft.com/office/drawing/2014/main" id="{4AE06AB5-F78D-B395-5D67-2B4F107DD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07211"/>
            <a:ext cx="5231349" cy="572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C657818C-E01B-E4F1-9DB0-B073D57738EF}"/>
              </a:ext>
            </a:extLst>
          </p:cNvPr>
          <p:cNvSpPr>
            <a:spLocks noGrp="1" noChangeArrowheads="1"/>
          </p:cNvSpPr>
          <p:nvPr>
            <p:ph type="title"/>
          </p:nvPr>
        </p:nvSpPr>
        <p:spPr>
          <a:xfrm>
            <a:off x="609600" y="122238"/>
            <a:ext cx="10058400" cy="595392"/>
          </a:xfrm>
        </p:spPr>
        <p:txBody>
          <a:bodyPr/>
          <a:lstStyle/>
          <a:p>
            <a:r>
              <a:rPr lang="en-US" altLang="en-US" sz="3800" u="sng"/>
              <a:t>Ví dụ</a:t>
            </a:r>
          </a:p>
        </p:txBody>
      </p:sp>
      <p:pic>
        <p:nvPicPr>
          <p:cNvPr id="58370" name="Picture 5">
            <a:extLst>
              <a:ext uri="{FF2B5EF4-FFF2-40B4-BE49-F238E27FC236}">
                <a16:creationId xmlns:a16="http://schemas.microsoft.com/office/drawing/2014/main" id="{7E544B17-DD3C-E2BA-93CA-810E31266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40593"/>
            <a:ext cx="5198166" cy="558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6">
            <a:extLst>
              <a:ext uri="{FF2B5EF4-FFF2-40B4-BE49-F238E27FC236}">
                <a16:creationId xmlns:a16="http://schemas.microsoft.com/office/drawing/2014/main" id="{8714AC1B-5F01-2346-8669-85659F5DE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96867"/>
            <a:ext cx="5681138" cy="56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FEEBF88-DA75-52C7-70EF-CA5042D49F31}"/>
              </a:ext>
            </a:extLst>
          </p:cNvPr>
          <p:cNvSpPr>
            <a:spLocks noGrp="1" noChangeArrowheads="1"/>
          </p:cNvSpPr>
          <p:nvPr>
            <p:ph type="title"/>
          </p:nvPr>
        </p:nvSpPr>
        <p:spPr/>
        <p:txBody>
          <a:bodyPr/>
          <a:lstStyle/>
          <a:p>
            <a:r>
              <a:rPr lang="en-US" altLang="en-US"/>
              <a:t>Ví dụ</a:t>
            </a:r>
          </a:p>
        </p:txBody>
      </p:sp>
      <p:pic>
        <p:nvPicPr>
          <p:cNvPr id="59394" name="Picture 4">
            <a:extLst>
              <a:ext uri="{FF2B5EF4-FFF2-40B4-BE49-F238E27FC236}">
                <a16:creationId xmlns:a16="http://schemas.microsoft.com/office/drawing/2014/main" id="{2C499874-F265-60C5-54B7-38A4C1E2C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481" y="1628775"/>
            <a:ext cx="9898791"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3A77F6F0-D951-D9B6-2B02-15C9CED13883}"/>
              </a:ext>
            </a:extLst>
          </p:cNvPr>
          <p:cNvSpPr>
            <a:spLocks noGrp="1" noChangeArrowheads="1"/>
          </p:cNvSpPr>
          <p:nvPr>
            <p:ph type="title"/>
          </p:nvPr>
        </p:nvSpPr>
        <p:spPr/>
        <p:txBody>
          <a:bodyPr/>
          <a:lstStyle/>
          <a:p>
            <a:r>
              <a:rPr lang="en-US" altLang="en-US"/>
              <a:t>Ví dụ</a:t>
            </a:r>
          </a:p>
        </p:txBody>
      </p:sp>
      <p:pic>
        <p:nvPicPr>
          <p:cNvPr id="60418" name="Picture 4">
            <a:extLst>
              <a:ext uri="{FF2B5EF4-FFF2-40B4-BE49-F238E27FC236}">
                <a16:creationId xmlns:a16="http://schemas.microsoft.com/office/drawing/2014/main" id="{1D89F212-7DBC-2356-4966-E282F02AB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344" y="792162"/>
            <a:ext cx="9412788"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652766A1-2AEF-3268-99DD-F98D3B17B33D}"/>
              </a:ext>
            </a:extLst>
          </p:cNvPr>
          <p:cNvSpPr>
            <a:spLocks noGrp="1" noChangeArrowheads="1"/>
          </p:cNvSpPr>
          <p:nvPr>
            <p:ph type="title"/>
          </p:nvPr>
        </p:nvSpPr>
        <p:spPr/>
        <p:txBody>
          <a:bodyPr/>
          <a:lstStyle/>
          <a:p>
            <a:r>
              <a:rPr lang="en-US" altLang="en-US" u="sng"/>
              <a:t>Một số vấn đề với đa kế thừa</a:t>
            </a:r>
          </a:p>
        </p:txBody>
      </p:sp>
      <p:sp>
        <p:nvSpPr>
          <p:cNvPr id="61442" name="Rectangle 3">
            <a:extLst>
              <a:ext uri="{FF2B5EF4-FFF2-40B4-BE49-F238E27FC236}">
                <a16:creationId xmlns:a16="http://schemas.microsoft.com/office/drawing/2014/main" id="{25EC9488-CA25-E229-2F01-3DA41D5A30AD}"/>
              </a:ext>
            </a:extLst>
          </p:cNvPr>
          <p:cNvSpPr>
            <a:spLocks noGrp="1" noChangeArrowheads="1"/>
          </p:cNvSpPr>
          <p:nvPr>
            <p:ph type="body" idx="1"/>
          </p:nvPr>
        </p:nvSpPr>
        <p:spPr/>
        <p:txBody>
          <a:bodyPr/>
          <a:lstStyle/>
          <a:p>
            <a:r>
              <a:rPr lang="en-US" altLang="en-US" sz="3200"/>
              <a:t>Đa kế thừa là công cụ cấu trúc khá mạnh tuy nhiên nó gây ra một số vấn đề sau:</a:t>
            </a:r>
          </a:p>
          <a:p>
            <a:pPr lvl="1">
              <a:buFont typeface="Wingdings" panose="05000000000000000000" pitchFamily="2" charset="2"/>
              <a:buChar char="§"/>
            </a:pPr>
            <a:r>
              <a:rPr lang="en-US" altLang="en-US" sz="3200">
                <a:solidFill>
                  <a:srgbClr val="FF0000"/>
                </a:solidFill>
              </a:rPr>
              <a:t>Trùng tên</a:t>
            </a:r>
          </a:p>
          <a:p>
            <a:pPr lvl="2">
              <a:buFontTx/>
              <a:buChar char="-"/>
            </a:pPr>
            <a:r>
              <a:rPr lang="en-US" altLang="en-US" sz="3200"/>
              <a:t>Những phương thức trùng nhau của các lớp cơ sở</a:t>
            </a:r>
          </a:p>
          <a:p>
            <a:pPr lvl="2">
              <a:buFontTx/>
              <a:buChar char="-"/>
            </a:pPr>
            <a:r>
              <a:rPr lang="en-US" altLang="en-US" sz="3200"/>
              <a:t>Những dữ liệu trùng nhau của các lớp cơ sở</a:t>
            </a:r>
          </a:p>
          <a:p>
            <a:pPr lvl="1">
              <a:buFont typeface="Wingdings" panose="05000000000000000000" pitchFamily="2" charset="2"/>
              <a:buChar char="§"/>
            </a:pPr>
            <a:r>
              <a:rPr lang="en-US" altLang="en-US" sz="3200">
                <a:solidFill>
                  <a:srgbClr val="FF0000"/>
                </a:solidFill>
              </a:rPr>
              <a:t>Một lớp được thừa kế nhiều lần (xung đột kế thừa)</a:t>
            </a:r>
          </a:p>
          <a:p>
            <a:pPr lvl="1"/>
            <a:endParaRPr lang="en-US" altLang="en-US" sz="320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020A33D1-7914-96FA-B89F-262C6BE6CF85}"/>
              </a:ext>
            </a:extLst>
          </p:cNvPr>
          <p:cNvSpPr>
            <a:spLocks noGrp="1" noChangeArrowheads="1"/>
          </p:cNvSpPr>
          <p:nvPr>
            <p:ph type="title"/>
          </p:nvPr>
        </p:nvSpPr>
        <p:spPr/>
        <p:txBody>
          <a:bodyPr/>
          <a:lstStyle/>
          <a:p>
            <a:r>
              <a:rPr lang="en-US" altLang="en-US" u="sng"/>
              <a:t>Vấn đề: Trùng tên</a:t>
            </a:r>
          </a:p>
        </p:txBody>
      </p:sp>
      <p:pic>
        <p:nvPicPr>
          <p:cNvPr id="63490" name="Picture 5">
            <a:extLst>
              <a:ext uri="{FF2B5EF4-FFF2-40B4-BE49-F238E27FC236}">
                <a16:creationId xmlns:a16="http://schemas.microsoft.com/office/drawing/2014/main" id="{55B15018-9D13-333E-5D44-4BB97FC25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060576"/>
            <a:ext cx="4500563"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6">
            <a:extLst>
              <a:ext uri="{FF2B5EF4-FFF2-40B4-BE49-F238E27FC236}">
                <a16:creationId xmlns:a16="http://schemas.microsoft.com/office/drawing/2014/main" id="{4A1A1996-E2B9-4E8C-DCA5-6E82DD1AB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4" y="2060575"/>
            <a:ext cx="4643437"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59CB863D-EB18-7DA1-690B-97FF4F0CBC55}"/>
              </a:ext>
            </a:extLst>
          </p:cNvPr>
          <p:cNvSpPr>
            <a:spLocks noGrp="1" noChangeArrowheads="1"/>
          </p:cNvSpPr>
          <p:nvPr>
            <p:ph type="title"/>
          </p:nvPr>
        </p:nvSpPr>
        <p:spPr>
          <a:xfrm>
            <a:off x="609600" y="122238"/>
            <a:ext cx="10058400" cy="615597"/>
          </a:xfrm>
        </p:spPr>
        <p:txBody>
          <a:bodyPr/>
          <a:lstStyle/>
          <a:p>
            <a:r>
              <a:rPr lang="en-US" altLang="en-US" u="sng"/>
              <a:t>Vấn đề: Trùng tên</a:t>
            </a:r>
          </a:p>
        </p:txBody>
      </p:sp>
      <p:pic>
        <p:nvPicPr>
          <p:cNvPr id="64514" name="Picture 5">
            <a:extLst>
              <a:ext uri="{FF2B5EF4-FFF2-40B4-BE49-F238E27FC236}">
                <a16:creationId xmlns:a16="http://schemas.microsoft.com/office/drawing/2014/main" id="{4F6F0832-FF96-8BDF-DBCF-551738C87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314" y="1019161"/>
            <a:ext cx="9136686" cy="292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7">
            <a:extLst>
              <a:ext uri="{FF2B5EF4-FFF2-40B4-BE49-F238E27FC236}">
                <a16:creationId xmlns:a16="http://schemas.microsoft.com/office/drawing/2014/main" id="{C49DBC1A-B172-7377-84C7-A8F779EA8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669" y="4221164"/>
            <a:ext cx="9226331" cy="251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8">
            <a:extLst>
              <a:ext uri="{FF2B5EF4-FFF2-40B4-BE49-F238E27FC236}">
                <a16:creationId xmlns:a16="http://schemas.microsoft.com/office/drawing/2014/main" id="{17C8CB47-0388-2F0F-4EC6-737333D1F466}"/>
              </a:ext>
            </a:extLst>
          </p:cNvPr>
          <p:cNvSpPr txBox="1">
            <a:spLocks noChangeArrowheads="1"/>
          </p:cNvSpPr>
          <p:nvPr/>
        </p:nvSpPr>
        <p:spPr bwMode="auto">
          <a:xfrm>
            <a:off x="6656388" y="2924175"/>
            <a:ext cx="4479111"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000" noProof="1">
                <a:solidFill>
                  <a:srgbClr val="000000"/>
                </a:solidFill>
              </a:rPr>
              <a:t>error C2385: ambiguous access of 'id‘</a:t>
            </a:r>
            <a:endParaRPr lang="en-US" altLang="en-US" sz="2000">
              <a:solidFill>
                <a:srgbClr val="000000"/>
              </a:solidFill>
            </a:endParaRPr>
          </a:p>
          <a:p>
            <a:pPr fontAlgn="base">
              <a:spcBef>
                <a:spcPct val="0"/>
              </a:spcBef>
              <a:spcAft>
                <a:spcPct val="0"/>
              </a:spcAft>
              <a:buClrTx/>
              <a:buSzTx/>
              <a:buNone/>
            </a:pPr>
            <a:r>
              <a:rPr lang="en-US" altLang="en-US" sz="2000" noProof="1">
                <a:solidFill>
                  <a:srgbClr val="000000"/>
                </a:solidFill>
              </a:rPr>
              <a:t>could be the 'id' in base 'Student‘</a:t>
            </a:r>
            <a:endParaRPr lang="en-US" altLang="en-US" sz="2000">
              <a:solidFill>
                <a:srgbClr val="000000"/>
              </a:solidFill>
            </a:endParaRPr>
          </a:p>
          <a:p>
            <a:pPr fontAlgn="base">
              <a:spcBef>
                <a:spcPct val="0"/>
              </a:spcBef>
              <a:spcAft>
                <a:spcPct val="0"/>
              </a:spcAft>
              <a:buClrTx/>
              <a:buSzTx/>
              <a:buNone/>
            </a:pPr>
            <a:r>
              <a:rPr lang="en-US" altLang="en-US" sz="2000" noProof="1">
                <a:solidFill>
                  <a:srgbClr val="000000"/>
                </a:solidFill>
              </a:rPr>
              <a:t>or could be the 'id' in base 'Employee'</a:t>
            </a:r>
            <a:endParaRPr lang="en-US" altLang="en-US" sz="2000">
              <a:solidFill>
                <a:srgbClr val="000000"/>
              </a:solidFill>
            </a:endParaRPr>
          </a:p>
        </p:txBody>
      </p:sp>
      <p:sp>
        <p:nvSpPr>
          <p:cNvPr id="64517" name="Line 9">
            <a:extLst>
              <a:ext uri="{FF2B5EF4-FFF2-40B4-BE49-F238E27FC236}">
                <a16:creationId xmlns:a16="http://schemas.microsoft.com/office/drawing/2014/main" id="{AC3AF6A8-4772-17C7-A01D-2333066883B2}"/>
              </a:ext>
            </a:extLst>
          </p:cNvPr>
          <p:cNvSpPr>
            <a:spLocks noChangeShapeType="1"/>
          </p:cNvSpPr>
          <p:nvPr/>
        </p:nvSpPr>
        <p:spPr bwMode="auto">
          <a:xfrm flipV="1">
            <a:off x="4008438" y="3789364"/>
            <a:ext cx="3167062" cy="23764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087DC433-9C2C-3270-28B9-E30ECE160CEE}"/>
              </a:ext>
            </a:extLst>
          </p:cNvPr>
          <p:cNvSpPr>
            <a:spLocks noGrp="1" noChangeArrowheads="1"/>
          </p:cNvSpPr>
          <p:nvPr>
            <p:ph type="title"/>
          </p:nvPr>
        </p:nvSpPr>
        <p:spPr/>
        <p:txBody>
          <a:bodyPr/>
          <a:lstStyle/>
          <a:p>
            <a:r>
              <a:rPr lang="en-US" altLang="en-US" u="sng"/>
              <a:t>Vấn đề: Trùng tên</a:t>
            </a:r>
          </a:p>
        </p:txBody>
      </p:sp>
      <p:sp>
        <p:nvSpPr>
          <p:cNvPr id="65538" name="Text Box 5">
            <a:extLst>
              <a:ext uri="{FF2B5EF4-FFF2-40B4-BE49-F238E27FC236}">
                <a16:creationId xmlns:a16="http://schemas.microsoft.com/office/drawing/2014/main" id="{B539BF43-0B32-A30D-9BB3-8F59ABEADAC9}"/>
              </a:ext>
            </a:extLst>
          </p:cNvPr>
          <p:cNvSpPr txBox="1">
            <a:spLocks noChangeArrowheads="1"/>
          </p:cNvSpPr>
          <p:nvPr/>
        </p:nvSpPr>
        <p:spPr bwMode="auto">
          <a:xfrm>
            <a:off x="5735639" y="5608639"/>
            <a:ext cx="4740275" cy="9159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1800" noProof="1">
                <a:solidFill>
                  <a:srgbClr val="000000"/>
                </a:solidFill>
              </a:rPr>
              <a:t>error C2385: ambiguous access of 'getID‘</a:t>
            </a:r>
            <a:endParaRPr lang="en-US" altLang="en-US" sz="1800">
              <a:solidFill>
                <a:srgbClr val="000000"/>
              </a:solidFill>
            </a:endParaRPr>
          </a:p>
          <a:p>
            <a:pPr fontAlgn="base">
              <a:spcBef>
                <a:spcPct val="0"/>
              </a:spcBef>
              <a:spcAft>
                <a:spcPct val="0"/>
              </a:spcAft>
              <a:buClrTx/>
              <a:buSzTx/>
              <a:buNone/>
            </a:pPr>
            <a:r>
              <a:rPr lang="en-US" altLang="en-US" sz="1800" noProof="1">
                <a:solidFill>
                  <a:srgbClr val="000000"/>
                </a:solidFill>
              </a:rPr>
              <a:t>could be the 'getID' in base 'Student‘</a:t>
            </a:r>
            <a:endParaRPr lang="en-US" altLang="en-US" sz="1800">
              <a:solidFill>
                <a:srgbClr val="000000"/>
              </a:solidFill>
            </a:endParaRPr>
          </a:p>
          <a:p>
            <a:pPr fontAlgn="base">
              <a:spcBef>
                <a:spcPct val="0"/>
              </a:spcBef>
              <a:spcAft>
                <a:spcPct val="0"/>
              </a:spcAft>
              <a:buClrTx/>
              <a:buSzTx/>
              <a:buNone/>
            </a:pPr>
            <a:r>
              <a:rPr lang="en-US" altLang="en-US" sz="1800" noProof="1">
                <a:solidFill>
                  <a:srgbClr val="000000"/>
                </a:solidFill>
              </a:rPr>
              <a:t>or could be the 'getID' in base 'Employee'</a:t>
            </a:r>
            <a:endParaRPr lang="en-US" altLang="en-US" sz="1800">
              <a:solidFill>
                <a:srgbClr val="000000"/>
              </a:solidFill>
            </a:endParaRPr>
          </a:p>
        </p:txBody>
      </p:sp>
      <p:pic>
        <p:nvPicPr>
          <p:cNvPr id="65539" name="Picture 7">
            <a:extLst>
              <a:ext uri="{FF2B5EF4-FFF2-40B4-BE49-F238E27FC236}">
                <a16:creationId xmlns:a16="http://schemas.microsoft.com/office/drawing/2014/main" id="{EB801CBB-5982-B5E6-0687-782ED3F7E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989138"/>
            <a:ext cx="8496300" cy="312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Line 6">
            <a:extLst>
              <a:ext uri="{FF2B5EF4-FFF2-40B4-BE49-F238E27FC236}">
                <a16:creationId xmlns:a16="http://schemas.microsoft.com/office/drawing/2014/main" id="{E6A1292D-DAF0-3535-1A40-B6706463FAE0}"/>
              </a:ext>
            </a:extLst>
          </p:cNvPr>
          <p:cNvSpPr>
            <a:spLocks noChangeShapeType="1"/>
          </p:cNvSpPr>
          <p:nvPr/>
        </p:nvSpPr>
        <p:spPr bwMode="auto">
          <a:xfrm>
            <a:off x="5159375" y="4437064"/>
            <a:ext cx="1296988" cy="1152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A7E1ACD-1404-19A3-D2B4-87A4760F5F62}"/>
              </a:ext>
            </a:extLst>
          </p:cNvPr>
          <p:cNvSpPr>
            <a:spLocks noGrp="1" noChangeArrowheads="1"/>
          </p:cNvSpPr>
          <p:nvPr>
            <p:ph type="title"/>
          </p:nvPr>
        </p:nvSpPr>
        <p:spPr>
          <a:xfrm>
            <a:off x="548640" y="148252"/>
            <a:ext cx="3152172" cy="690563"/>
          </a:xfrm>
        </p:spPr>
        <p:txBody>
          <a:bodyPr/>
          <a:lstStyle/>
          <a:p>
            <a:pPr eaLnBrk="1" hangingPunct="1"/>
            <a:r>
              <a:rPr lang="en-US" altLang="en-US" u="sng"/>
              <a:t>Ví dụ ADT</a:t>
            </a:r>
          </a:p>
        </p:txBody>
      </p:sp>
      <p:sp>
        <p:nvSpPr>
          <p:cNvPr id="7" name="Content Placeholder 6">
            <a:extLst>
              <a:ext uri="{FF2B5EF4-FFF2-40B4-BE49-F238E27FC236}">
                <a16:creationId xmlns:a16="http://schemas.microsoft.com/office/drawing/2014/main" id="{E013A3DE-84E6-000D-5DD0-9D27FAE869EA}"/>
              </a:ext>
            </a:extLst>
          </p:cNvPr>
          <p:cNvSpPr>
            <a:spLocks noGrp="1"/>
          </p:cNvSpPr>
          <p:nvPr>
            <p:ph idx="1"/>
          </p:nvPr>
        </p:nvSpPr>
        <p:spPr>
          <a:xfrm>
            <a:off x="220980" y="838815"/>
            <a:ext cx="11750040" cy="4411662"/>
          </a:xfrm>
        </p:spPr>
        <p:txBody>
          <a:bodyPr/>
          <a:lstStyle/>
          <a:p>
            <a:r>
              <a:rPr lang="en-US" sz="2400"/>
              <a:t>Chương trình quản lý sinh viên:</a:t>
            </a:r>
          </a:p>
          <a:p>
            <a:pPr lvl="1"/>
            <a:r>
              <a:rPr lang="en-US" sz="2400" b="1"/>
              <a:t>Login</a:t>
            </a:r>
            <a:r>
              <a:rPr lang="en-US" sz="2400"/>
              <a:t> </a:t>
            </a:r>
            <a:r>
              <a:rPr lang="en-US" sz="2400">
                <a:sym typeface="Wingdings" panose="05000000000000000000" pitchFamily="2" charset="2"/>
              </a:rPr>
              <a:t> Tạo ra đối tượng sinh viên (</a:t>
            </a:r>
            <a:r>
              <a:rPr lang="en-US" sz="2400">
                <a:solidFill>
                  <a:srgbClr val="FF0000"/>
                </a:solidFill>
                <a:sym typeface="Wingdings" panose="05000000000000000000" pitchFamily="2" charset="2"/>
              </a:rPr>
              <a:t>~ Đối tượng Avatar </a:t>
            </a:r>
            <a:r>
              <a:rPr lang="en-US" sz="2400">
                <a:sym typeface="Wingdings" panose="05000000000000000000" pitchFamily="2" charset="2"/>
              </a:rPr>
              <a:t>của bạn).</a:t>
            </a:r>
          </a:p>
          <a:p>
            <a:pPr lvl="1"/>
            <a:r>
              <a:rPr lang="en-US" sz="2400">
                <a:sym typeface="Wingdings" panose="05000000000000000000" pitchFamily="2" charset="2"/>
              </a:rPr>
              <a:t>User sẽ </a:t>
            </a:r>
            <a:r>
              <a:rPr lang="en-US" sz="2400" i="1">
                <a:sym typeface="Wingdings" panose="05000000000000000000" pitchFamily="2" charset="2"/>
              </a:rPr>
              <a:t>không thực hiện, thao tác trực tiếp</a:t>
            </a:r>
            <a:r>
              <a:rPr lang="en-US" sz="2400">
                <a:sym typeface="Wingdings" panose="05000000000000000000" pitchFamily="2" charset="2"/>
              </a:rPr>
              <a:t> với hệ thống mà thông qua Avatar.</a:t>
            </a:r>
          </a:p>
          <a:p>
            <a:pPr lvl="1" algn="just"/>
            <a:r>
              <a:rPr lang="en-US" sz="2400" b="1">
                <a:sym typeface="Wingdings" panose="05000000000000000000" pitchFamily="2" charset="2"/>
              </a:rPr>
              <a:t>Xem điểm: </a:t>
            </a:r>
            <a:r>
              <a:rPr lang="en-US" sz="2400">
                <a:sym typeface="Wingdings" panose="05000000000000000000" pitchFamily="2" charset="2"/>
              </a:rPr>
              <a:t>Click vào 1 nút trên menu </a:t>
            </a:r>
            <a:r>
              <a:rPr lang="en-US" sz="2400">
                <a:solidFill>
                  <a:srgbClr val="FF0000"/>
                </a:solidFill>
                <a:sym typeface="Wingdings" panose="05000000000000000000" pitchFamily="2" charset="2"/>
              </a:rPr>
              <a:t>(~ Đối tượng giao diện: </a:t>
            </a:r>
            <a:r>
              <a:rPr lang="en-US" sz="2400">
                <a:sym typeface="Wingdings" panose="05000000000000000000" pitchFamily="2" charset="2"/>
              </a:rPr>
              <a:t>nút); Đối tượng giao diện đó sẽ gửi thông điệp cho Avatar của user </a:t>
            </a:r>
          </a:p>
          <a:p>
            <a:pPr marL="693737" lvl="2" indent="0" algn="just">
              <a:buNone/>
            </a:pPr>
            <a:r>
              <a:rPr lang="en-US" sz="2100">
                <a:sym typeface="Wingdings" panose="05000000000000000000" pitchFamily="2" charset="2"/>
              </a:rPr>
              <a:t> Đối tượng Avatar sẽ send message, truy vấn đến đối tượng liên quan đến database để lấy thông tin về điểm số </a:t>
            </a:r>
          </a:p>
          <a:p>
            <a:pPr marL="693737" lvl="2" indent="0" algn="just">
              <a:buNone/>
            </a:pPr>
            <a:r>
              <a:rPr lang="en-US" sz="2100">
                <a:sym typeface="Wingdings" panose="05000000000000000000" pitchFamily="2" charset="2"/>
              </a:rPr>
              <a:t> Database truy vấn thông tin… </a:t>
            </a:r>
          </a:p>
          <a:p>
            <a:pPr marL="693737" lvl="2" indent="0" algn="just">
              <a:buNone/>
            </a:pPr>
            <a:r>
              <a:rPr lang="en-US" sz="2100">
                <a:sym typeface="Wingdings" panose="05000000000000000000" pitchFamily="2" charset="2"/>
              </a:rPr>
              <a:t> Trả ngược thông tin lại cho Avatar. Nhưng ta không thể nhìn trực tiếp database mà Avatar mới vừa nhận, vì vậy cần thông qua một “report” </a:t>
            </a:r>
          </a:p>
          <a:p>
            <a:pPr marL="693737" lvl="2" indent="0" algn="just">
              <a:buNone/>
            </a:pPr>
            <a:r>
              <a:rPr lang="en-US" sz="2100">
                <a:sym typeface="Wingdings" panose="05000000000000000000" pitchFamily="2" charset="2"/>
              </a:rPr>
              <a:t> Avatar truy vấn đối tượng “report”, khi đó “report” được sinh ra và truy vấn tiếp đến đối tượng giao diện </a:t>
            </a:r>
          </a:p>
          <a:p>
            <a:pPr marL="693737" lvl="2" indent="0" algn="just">
              <a:buNone/>
            </a:pPr>
            <a:r>
              <a:rPr lang="en-US" sz="2100">
                <a:sym typeface="Wingdings" panose="05000000000000000000" pitchFamily="2" charset="2"/>
              </a:rPr>
              <a:t> Thông tin điểm số được hiện lên màn hình.</a:t>
            </a:r>
          </a:p>
          <a:p>
            <a:pPr marL="398462" lvl="1" indent="0">
              <a:buNone/>
            </a:pPr>
            <a:r>
              <a:rPr lang="en-US" sz="2700" i="1">
                <a:sym typeface="Wingdings" panose="05000000000000000000" pitchFamily="2" charset="2"/>
              </a:rPr>
              <a:t> Cách các object tương tác với nhau qua các thao tác chạy ngầm bên trong (Cách OOP tiếp cận).</a:t>
            </a:r>
            <a:endParaRPr lang="en-US" sz="2700" i="1"/>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3F5C65F1-F2BE-F549-7814-58F5C80BEAAE}"/>
              </a:ext>
            </a:extLst>
          </p:cNvPr>
          <p:cNvSpPr>
            <a:spLocks noGrp="1" noChangeArrowheads="1"/>
          </p:cNvSpPr>
          <p:nvPr>
            <p:ph type="title"/>
          </p:nvPr>
        </p:nvSpPr>
        <p:spPr/>
        <p:txBody>
          <a:bodyPr/>
          <a:lstStyle/>
          <a:p>
            <a:r>
              <a:rPr lang="en-US" altLang="en-US" u="sng"/>
              <a:t>Vấn đề: Trùng tên</a:t>
            </a:r>
          </a:p>
        </p:txBody>
      </p:sp>
      <p:sp>
        <p:nvSpPr>
          <p:cNvPr id="66562" name="Rectangle 3">
            <a:extLst>
              <a:ext uri="{FF2B5EF4-FFF2-40B4-BE49-F238E27FC236}">
                <a16:creationId xmlns:a16="http://schemas.microsoft.com/office/drawing/2014/main" id="{040102BB-BA4B-7452-91F5-9207B7A9C51A}"/>
              </a:ext>
            </a:extLst>
          </p:cNvPr>
          <p:cNvSpPr>
            <a:spLocks noGrp="1" noChangeArrowheads="1"/>
          </p:cNvSpPr>
          <p:nvPr>
            <p:ph type="body" idx="1"/>
          </p:nvPr>
        </p:nvSpPr>
        <p:spPr/>
        <p:txBody>
          <a:bodyPr/>
          <a:lstStyle/>
          <a:p>
            <a:pPr>
              <a:lnSpc>
                <a:spcPct val="80000"/>
              </a:lnSpc>
              <a:buFont typeface="Wingdings" panose="05000000000000000000" pitchFamily="2" charset="2"/>
              <a:buNone/>
            </a:pPr>
            <a:r>
              <a:rPr lang="en-US" altLang="en-US" sz="2600" u="sng"/>
              <a:t>Giải pháp: </a:t>
            </a:r>
            <a:r>
              <a:rPr lang="en-US" altLang="en-US" sz="2600"/>
              <a:t>Sử dụng toán tử phạm vi </a:t>
            </a:r>
            <a:r>
              <a:rPr lang="en-US" altLang="en-US" sz="2600" b="1">
                <a:solidFill>
                  <a:srgbClr val="FF0000"/>
                </a:solidFill>
              </a:rPr>
              <a:t>::</a:t>
            </a:r>
          </a:p>
          <a:p>
            <a:pPr>
              <a:lnSpc>
                <a:spcPct val="80000"/>
              </a:lnSpc>
              <a:buFont typeface="Wingdings" panose="05000000000000000000" pitchFamily="2" charset="2"/>
              <a:buNone/>
            </a:pPr>
            <a:endParaRPr lang="en-US" altLang="en-US" sz="2600" b="1">
              <a:solidFill>
                <a:srgbClr val="FF0000"/>
              </a:solidFill>
            </a:endParaRPr>
          </a:p>
          <a:p>
            <a:pPr lvl="1">
              <a:lnSpc>
                <a:spcPct val="80000"/>
              </a:lnSpc>
              <a:buFont typeface="Wingdings" panose="05000000000000000000" pitchFamily="2" charset="2"/>
              <a:buNone/>
            </a:pPr>
            <a:r>
              <a:rPr lang="en-US" altLang="en-US" sz="2400" b="1" noProof="1"/>
              <a:t>void TeachingAssistant::changeID(int _id){</a:t>
            </a:r>
          </a:p>
          <a:p>
            <a:pPr lvl="1">
              <a:lnSpc>
                <a:spcPct val="80000"/>
              </a:lnSpc>
              <a:buFont typeface="Wingdings" panose="05000000000000000000" pitchFamily="2" charset="2"/>
              <a:buNone/>
            </a:pPr>
            <a:r>
              <a:rPr lang="en-US" altLang="en-US" sz="2400" b="1" noProof="1"/>
              <a:t>	</a:t>
            </a:r>
            <a:r>
              <a:rPr lang="en-US" altLang="en-US" sz="2400" b="1" noProof="1">
                <a:solidFill>
                  <a:srgbClr val="FF0000"/>
                </a:solidFill>
              </a:rPr>
              <a:t>Employee::</a:t>
            </a:r>
            <a:r>
              <a:rPr lang="en-US" altLang="en-US" sz="2400" b="1" noProof="1"/>
              <a:t>id = _id;</a:t>
            </a:r>
          </a:p>
          <a:p>
            <a:pPr lvl="1">
              <a:lnSpc>
                <a:spcPct val="80000"/>
              </a:lnSpc>
              <a:buFont typeface="Wingdings" panose="05000000000000000000" pitchFamily="2" charset="2"/>
              <a:buNone/>
            </a:pPr>
            <a:r>
              <a:rPr lang="en-US" altLang="en-US" sz="2400" b="1" noProof="1"/>
              <a:t>}</a:t>
            </a:r>
            <a:endParaRPr lang="en-US" altLang="en-US" sz="2400" b="1"/>
          </a:p>
          <a:p>
            <a:pPr lvl="1">
              <a:lnSpc>
                <a:spcPct val="80000"/>
              </a:lnSpc>
              <a:buFont typeface="Wingdings" panose="05000000000000000000" pitchFamily="2" charset="2"/>
              <a:buNone/>
            </a:pPr>
            <a:endParaRPr lang="en-US" altLang="en-US" sz="2400" b="1"/>
          </a:p>
          <a:p>
            <a:pPr lvl="1">
              <a:lnSpc>
                <a:spcPct val="80000"/>
              </a:lnSpc>
              <a:buFont typeface="Wingdings" panose="05000000000000000000" pitchFamily="2" charset="2"/>
              <a:buNone/>
            </a:pPr>
            <a:r>
              <a:rPr lang="en-US" altLang="en-US" sz="2400" b="1" noProof="1"/>
              <a:t>int main()</a:t>
            </a:r>
          </a:p>
          <a:p>
            <a:pPr lvl="1">
              <a:lnSpc>
                <a:spcPct val="80000"/>
              </a:lnSpc>
              <a:buFont typeface="Wingdings" panose="05000000000000000000" pitchFamily="2" charset="2"/>
              <a:buNone/>
            </a:pPr>
            <a:r>
              <a:rPr lang="en-US" altLang="en-US" sz="2400" b="1" noProof="1"/>
              <a:t>{</a:t>
            </a:r>
          </a:p>
          <a:p>
            <a:pPr lvl="1">
              <a:lnSpc>
                <a:spcPct val="80000"/>
              </a:lnSpc>
              <a:buFont typeface="Wingdings" panose="05000000000000000000" pitchFamily="2" charset="2"/>
              <a:buNone/>
            </a:pPr>
            <a:r>
              <a:rPr lang="en-US" altLang="en-US" sz="2400" b="1" noProof="1"/>
              <a:t>	TeachingAssistant *mark = new TeachingAssistant();</a:t>
            </a:r>
          </a:p>
          <a:p>
            <a:pPr lvl="1">
              <a:lnSpc>
                <a:spcPct val="80000"/>
              </a:lnSpc>
              <a:buFont typeface="Wingdings" panose="05000000000000000000" pitchFamily="2" charset="2"/>
              <a:buNone/>
            </a:pPr>
            <a:r>
              <a:rPr lang="en-US" altLang="en-US" sz="2400" b="1" noProof="1"/>
              <a:t>	cout&lt;&lt;mark-&gt;</a:t>
            </a:r>
            <a:r>
              <a:rPr lang="en-US" altLang="en-US" sz="2400" b="1" noProof="1">
                <a:solidFill>
                  <a:srgbClr val="FF0000"/>
                </a:solidFill>
              </a:rPr>
              <a:t>Employee::</a:t>
            </a:r>
            <a:r>
              <a:rPr lang="en-US" altLang="en-US" sz="2400" b="1" noProof="1"/>
              <a:t>getID();</a:t>
            </a:r>
          </a:p>
          <a:p>
            <a:pPr lvl="1">
              <a:lnSpc>
                <a:spcPct val="80000"/>
              </a:lnSpc>
              <a:buFont typeface="Wingdings" panose="05000000000000000000" pitchFamily="2" charset="2"/>
              <a:buNone/>
            </a:pPr>
            <a:r>
              <a:rPr lang="en-US" altLang="en-US" sz="2400" b="1" noProof="1"/>
              <a:t>	return 0;</a:t>
            </a:r>
          </a:p>
          <a:p>
            <a:pPr lvl="1">
              <a:lnSpc>
                <a:spcPct val="80000"/>
              </a:lnSpc>
              <a:buFont typeface="Wingdings" panose="05000000000000000000" pitchFamily="2" charset="2"/>
              <a:buNone/>
            </a:pPr>
            <a:r>
              <a:rPr lang="en-US" altLang="en-US" sz="2400" b="1" noProof="1"/>
              <a:t>}</a:t>
            </a:r>
            <a:endParaRPr lang="en-US" altLang="en-US" sz="2400" b="1"/>
          </a:p>
          <a:p>
            <a:pPr lvl="1">
              <a:lnSpc>
                <a:spcPct val="80000"/>
              </a:lnSpc>
              <a:buFont typeface="Wingdings" panose="05000000000000000000" pitchFamily="2" charset="2"/>
              <a:buNone/>
            </a:pPr>
            <a:endParaRPr lang="en-US" altLang="en-US" sz="2200" b="1"/>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8BBD63EE-B700-4F64-FFE3-5D53D3EE582E}"/>
              </a:ext>
            </a:extLst>
          </p:cNvPr>
          <p:cNvSpPr>
            <a:spLocks noGrp="1" noChangeArrowheads="1"/>
          </p:cNvSpPr>
          <p:nvPr>
            <p:ph type="title"/>
          </p:nvPr>
        </p:nvSpPr>
        <p:spPr/>
        <p:txBody>
          <a:bodyPr/>
          <a:lstStyle/>
          <a:p>
            <a:r>
              <a:rPr lang="en-US" altLang="en-US" u="sng"/>
              <a:t>Vấn đề: Xung đột kế thừa</a:t>
            </a:r>
          </a:p>
        </p:txBody>
      </p:sp>
      <p:sp>
        <p:nvSpPr>
          <p:cNvPr id="68610" name="Rectangle 3">
            <a:extLst>
              <a:ext uri="{FF2B5EF4-FFF2-40B4-BE49-F238E27FC236}">
                <a16:creationId xmlns:a16="http://schemas.microsoft.com/office/drawing/2014/main" id="{9642BC93-16D7-C83B-55F8-04E6E1AC926B}"/>
              </a:ext>
            </a:extLst>
          </p:cNvPr>
          <p:cNvSpPr>
            <a:spLocks noGrp="1" noChangeArrowheads="1"/>
          </p:cNvSpPr>
          <p:nvPr>
            <p:ph type="body" idx="1"/>
          </p:nvPr>
        </p:nvSpPr>
        <p:spPr/>
        <p:txBody>
          <a:bodyPr/>
          <a:lstStyle/>
          <a:p>
            <a:r>
              <a:rPr lang="en-US" altLang="en-US"/>
              <a:t>Lớp D thừa kế lớp A hai lần</a:t>
            </a:r>
          </a:p>
        </p:txBody>
      </p:sp>
      <p:pic>
        <p:nvPicPr>
          <p:cNvPr id="68611" name="Picture 5" descr="Diamond_inheritance">
            <a:extLst>
              <a:ext uri="{FF2B5EF4-FFF2-40B4-BE49-F238E27FC236}">
                <a16:creationId xmlns:a16="http://schemas.microsoft.com/office/drawing/2014/main" id="{36BCB4E1-82BD-0C83-49A9-BA9F6164E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789" y="2420939"/>
            <a:ext cx="235108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6">
            <a:extLst>
              <a:ext uri="{FF2B5EF4-FFF2-40B4-BE49-F238E27FC236}">
                <a16:creationId xmlns:a16="http://schemas.microsoft.com/office/drawing/2014/main" id="{2E073C64-4E2C-6CD7-15F9-7B267A427286}"/>
              </a:ext>
            </a:extLst>
          </p:cNvPr>
          <p:cNvSpPr>
            <a:spLocks noChangeArrowheads="1"/>
          </p:cNvSpPr>
          <p:nvPr/>
        </p:nvSpPr>
        <p:spPr bwMode="auto">
          <a:xfrm>
            <a:off x="1919288" y="2636839"/>
            <a:ext cx="5905500"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fontAlgn="base">
              <a:spcBef>
                <a:spcPct val="0"/>
              </a:spcBef>
              <a:spcAft>
                <a:spcPct val="0"/>
              </a:spcAft>
              <a:buClrTx/>
              <a:buSzTx/>
              <a:buNone/>
            </a:pPr>
            <a:r>
              <a:rPr lang="en-US" altLang="en-US" sz="2800">
                <a:solidFill>
                  <a:srgbClr val="000000"/>
                </a:solidFill>
              </a:rPr>
              <a:t>class </a:t>
            </a:r>
            <a:r>
              <a:rPr lang="en-US" altLang="en-US" sz="2800">
                <a:solidFill>
                  <a:srgbClr val="FF0000"/>
                </a:solidFill>
              </a:rPr>
              <a:t>Employee</a:t>
            </a:r>
            <a:r>
              <a:rPr lang="en-US" altLang="en-US" sz="2800">
                <a:solidFill>
                  <a:srgbClr val="000000"/>
                </a:solidFill>
              </a:rPr>
              <a:t> : public </a:t>
            </a:r>
            <a:r>
              <a:rPr lang="en-US" altLang="en-US" sz="2800">
                <a:solidFill>
                  <a:srgbClr val="FF0000"/>
                </a:solidFill>
              </a:rPr>
              <a:t>Person</a:t>
            </a:r>
          </a:p>
          <a:p>
            <a:pPr lvl="1" fontAlgn="base">
              <a:spcBef>
                <a:spcPct val="0"/>
              </a:spcBef>
              <a:spcAft>
                <a:spcPct val="0"/>
              </a:spcAft>
              <a:buClrTx/>
              <a:buSzTx/>
              <a:buNone/>
            </a:pPr>
            <a:r>
              <a:rPr lang="en-US" altLang="en-US" sz="2800">
                <a:solidFill>
                  <a:srgbClr val="000000"/>
                </a:solidFill>
              </a:rPr>
              <a:t> {..};</a:t>
            </a:r>
          </a:p>
          <a:p>
            <a:pPr lvl="1" fontAlgn="base">
              <a:spcBef>
                <a:spcPct val="0"/>
              </a:spcBef>
              <a:spcAft>
                <a:spcPct val="0"/>
              </a:spcAft>
              <a:buClrTx/>
              <a:buSzTx/>
              <a:buNone/>
            </a:pPr>
            <a:r>
              <a:rPr lang="en-US" altLang="en-US" sz="2800">
                <a:solidFill>
                  <a:srgbClr val="000000"/>
                </a:solidFill>
              </a:rPr>
              <a:t>class </a:t>
            </a:r>
            <a:r>
              <a:rPr lang="en-US" altLang="en-US" sz="2800">
                <a:solidFill>
                  <a:srgbClr val="FF0000"/>
                </a:solidFill>
              </a:rPr>
              <a:t>Student</a:t>
            </a:r>
            <a:r>
              <a:rPr lang="en-US" altLang="en-US" sz="2800">
                <a:solidFill>
                  <a:srgbClr val="000000"/>
                </a:solidFill>
              </a:rPr>
              <a:t>: public </a:t>
            </a:r>
            <a:r>
              <a:rPr lang="en-US" altLang="en-US" sz="2800">
                <a:solidFill>
                  <a:srgbClr val="FF0000"/>
                </a:solidFill>
              </a:rPr>
              <a:t>Person</a:t>
            </a:r>
            <a:r>
              <a:rPr lang="en-US" altLang="en-US" sz="2800">
                <a:solidFill>
                  <a:srgbClr val="000000"/>
                </a:solidFill>
              </a:rPr>
              <a:t> </a:t>
            </a:r>
          </a:p>
          <a:p>
            <a:pPr lvl="1" fontAlgn="base">
              <a:spcBef>
                <a:spcPct val="0"/>
              </a:spcBef>
              <a:spcAft>
                <a:spcPct val="0"/>
              </a:spcAft>
              <a:buClrTx/>
              <a:buSzTx/>
              <a:buNone/>
            </a:pPr>
            <a:r>
              <a:rPr lang="en-US" altLang="en-US" sz="2800">
                <a:solidFill>
                  <a:srgbClr val="000000"/>
                </a:solidFill>
              </a:rPr>
              <a:t>{..};</a:t>
            </a:r>
          </a:p>
          <a:p>
            <a:pPr lvl="1" fontAlgn="base">
              <a:spcBef>
                <a:spcPct val="0"/>
              </a:spcBef>
              <a:spcAft>
                <a:spcPct val="0"/>
              </a:spcAft>
              <a:buClrTx/>
              <a:buSzTx/>
              <a:buNone/>
            </a:pPr>
            <a:r>
              <a:rPr lang="en-US" altLang="en-US" sz="2800">
                <a:solidFill>
                  <a:srgbClr val="000000"/>
                </a:solidFill>
              </a:rPr>
              <a:t>class </a:t>
            </a:r>
            <a:r>
              <a:rPr lang="en-US" altLang="en-US" sz="2800">
                <a:solidFill>
                  <a:srgbClr val="FF0000"/>
                </a:solidFill>
              </a:rPr>
              <a:t>TeachingAssistant</a:t>
            </a:r>
            <a:r>
              <a:rPr lang="en-US" altLang="en-US" sz="2800">
                <a:solidFill>
                  <a:srgbClr val="000000"/>
                </a:solidFill>
              </a:rPr>
              <a:t>: </a:t>
            </a:r>
          </a:p>
          <a:p>
            <a:pPr lvl="1" fontAlgn="base">
              <a:spcBef>
                <a:spcPct val="0"/>
              </a:spcBef>
              <a:spcAft>
                <a:spcPct val="0"/>
              </a:spcAft>
              <a:buClrTx/>
              <a:buSzTx/>
              <a:buNone/>
            </a:pPr>
            <a:r>
              <a:rPr lang="en-US" altLang="en-US" sz="2800">
                <a:solidFill>
                  <a:srgbClr val="000000"/>
                </a:solidFill>
              </a:rPr>
              <a:t>public </a:t>
            </a:r>
            <a:r>
              <a:rPr lang="en-US" altLang="en-US" sz="2800">
                <a:solidFill>
                  <a:srgbClr val="FF0000"/>
                </a:solidFill>
              </a:rPr>
              <a:t>Student</a:t>
            </a:r>
            <a:r>
              <a:rPr lang="en-US" altLang="en-US" sz="2800">
                <a:solidFill>
                  <a:srgbClr val="000000"/>
                </a:solidFill>
              </a:rPr>
              <a:t>, public </a:t>
            </a:r>
            <a:r>
              <a:rPr lang="en-US" altLang="en-US" sz="2800">
                <a:solidFill>
                  <a:srgbClr val="FF0000"/>
                </a:solidFill>
              </a:rPr>
              <a:t>Employee</a:t>
            </a:r>
            <a:r>
              <a:rPr lang="en-US" altLang="en-US" sz="2800">
                <a:solidFill>
                  <a:srgbClr val="000000"/>
                </a:solidFill>
              </a:rPr>
              <a:t> </a:t>
            </a:r>
          </a:p>
          <a:p>
            <a:pPr lvl="1" fontAlgn="base">
              <a:spcBef>
                <a:spcPct val="0"/>
              </a:spcBef>
              <a:spcAft>
                <a:spcPct val="0"/>
              </a:spcAft>
              <a:buClrTx/>
              <a:buSzTx/>
              <a:buNone/>
            </a:pPr>
            <a:r>
              <a:rPr lang="en-US" altLang="en-US" sz="2800">
                <a:solidFill>
                  <a:srgbClr val="000000"/>
                </a:solidFill>
              </a:rPr>
              <a:t>{..};</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A3B98504-5B09-32C8-9E43-174ABAF9D7D8}"/>
              </a:ext>
            </a:extLst>
          </p:cNvPr>
          <p:cNvSpPr>
            <a:spLocks noGrp="1" noChangeArrowheads="1"/>
          </p:cNvSpPr>
          <p:nvPr>
            <p:ph type="title"/>
          </p:nvPr>
        </p:nvSpPr>
        <p:spPr/>
        <p:txBody>
          <a:bodyPr/>
          <a:lstStyle/>
          <a:p>
            <a:r>
              <a:rPr lang="en-US" altLang="en-US" u="sng"/>
              <a:t>Vấn đề: Xung đột kế thừa</a:t>
            </a:r>
          </a:p>
        </p:txBody>
      </p:sp>
      <p:sp>
        <p:nvSpPr>
          <p:cNvPr id="69634" name="Rectangle 3">
            <a:extLst>
              <a:ext uri="{FF2B5EF4-FFF2-40B4-BE49-F238E27FC236}">
                <a16:creationId xmlns:a16="http://schemas.microsoft.com/office/drawing/2014/main" id="{DC1679FD-D292-CFF5-B3EC-248ADCB334BA}"/>
              </a:ext>
            </a:extLst>
          </p:cNvPr>
          <p:cNvSpPr>
            <a:spLocks noGrp="1" noChangeArrowheads="1"/>
          </p:cNvSpPr>
          <p:nvPr>
            <p:ph type="body" idx="1"/>
          </p:nvPr>
        </p:nvSpPr>
        <p:spPr>
          <a:xfrm>
            <a:off x="1992313" y="1700213"/>
            <a:ext cx="8229600" cy="4411662"/>
          </a:xfrm>
        </p:spPr>
        <p:txBody>
          <a:bodyPr/>
          <a:lstStyle/>
          <a:p>
            <a:pPr>
              <a:buFont typeface="Wingdings" panose="05000000000000000000" pitchFamily="2" charset="2"/>
              <a:buNone/>
            </a:pPr>
            <a:r>
              <a:rPr lang="en-US" altLang="en-US" u="sng"/>
              <a:t>Giải pháp: </a:t>
            </a:r>
            <a:r>
              <a:rPr lang="en-US" altLang="en-US"/>
              <a:t>Thừa kế ảo(</a:t>
            </a:r>
            <a:r>
              <a:rPr lang="en-US" altLang="en-US">
                <a:solidFill>
                  <a:srgbClr val="FF0000"/>
                </a:solidFill>
              </a:rPr>
              <a:t>virtual inheritance</a:t>
            </a:r>
            <a:r>
              <a:rPr lang="en-US" altLang="en-US"/>
              <a:t>)</a:t>
            </a:r>
          </a:p>
          <a:p>
            <a:pPr>
              <a:buFont typeface="Wingdings" panose="05000000000000000000" pitchFamily="2" charset="2"/>
              <a:buNone/>
            </a:pPr>
            <a:r>
              <a:rPr lang="en-US" altLang="en-US"/>
              <a:t>	Tất cả các thành phần của lớp A chỉ tổ hợp một lần duy nhất trong lớp D.</a:t>
            </a:r>
          </a:p>
          <a:p>
            <a:pPr>
              <a:buFont typeface="Wingdings" panose="05000000000000000000" pitchFamily="2" charset="2"/>
              <a:buNone/>
            </a:pPr>
            <a:endParaRPr lang="en-US" altLang="en-US" b="1">
              <a:solidFill>
                <a:srgbClr val="FF0000"/>
              </a:solidFill>
            </a:endParaRPr>
          </a:p>
          <a:p>
            <a:pPr lvl="1">
              <a:buFont typeface="Wingdings" panose="05000000000000000000" pitchFamily="2" charset="2"/>
              <a:buNone/>
            </a:pPr>
            <a:endParaRPr lang="en-US" altLang="en-US" b="1"/>
          </a:p>
        </p:txBody>
      </p:sp>
      <p:sp>
        <p:nvSpPr>
          <p:cNvPr id="69635" name="Rectangle 4">
            <a:extLst>
              <a:ext uri="{FF2B5EF4-FFF2-40B4-BE49-F238E27FC236}">
                <a16:creationId xmlns:a16="http://schemas.microsoft.com/office/drawing/2014/main" id="{F74D59BD-58B1-229B-0B70-7DE05D429625}"/>
              </a:ext>
            </a:extLst>
          </p:cNvPr>
          <p:cNvSpPr>
            <a:spLocks noChangeArrowheads="1"/>
          </p:cNvSpPr>
          <p:nvPr/>
        </p:nvSpPr>
        <p:spPr bwMode="auto">
          <a:xfrm>
            <a:off x="2782888" y="3429000"/>
            <a:ext cx="7345362"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fontAlgn="base">
              <a:spcBef>
                <a:spcPct val="0"/>
              </a:spcBef>
              <a:spcAft>
                <a:spcPct val="0"/>
              </a:spcAft>
              <a:buClrTx/>
              <a:buSzTx/>
              <a:buNone/>
            </a:pPr>
            <a:r>
              <a:rPr lang="en-US" altLang="en-US" sz="2800">
                <a:solidFill>
                  <a:srgbClr val="000000"/>
                </a:solidFill>
              </a:rPr>
              <a:t>class </a:t>
            </a:r>
            <a:r>
              <a:rPr lang="en-US" altLang="en-US" sz="2800">
                <a:solidFill>
                  <a:srgbClr val="FF0000"/>
                </a:solidFill>
              </a:rPr>
              <a:t>Employee</a:t>
            </a:r>
            <a:r>
              <a:rPr lang="en-US" altLang="en-US" sz="2800">
                <a:solidFill>
                  <a:srgbClr val="000000"/>
                </a:solidFill>
              </a:rPr>
              <a:t> : public </a:t>
            </a:r>
            <a:r>
              <a:rPr lang="en-US" altLang="en-US" sz="2800">
                <a:solidFill>
                  <a:srgbClr val="1A3C92"/>
                </a:solidFill>
              </a:rPr>
              <a:t>virtual</a:t>
            </a:r>
            <a:r>
              <a:rPr lang="en-US" altLang="en-US" sz="2800">
                <a:solidFill>
                  <a:srgbClr val="000000"/>
                </a:solidFill>
              </a:rPr>
              <a:t> </a:t>
            </a:r>
            <a:r>
              <a:rPr lang="en-US" altLang="en-US" sz="2800">
                <a:solidFill>
                  <a:srgbClr val="FF0000"/>
                </a:solidFill>
              </a:rPr>
              <a:t>Person</a:t>
            </a:r>
          </a:p>
          <a:p>
            <a:pPr lvl="1" fontAlgn="base">
              <a:spcBef>
                <a:spcPct val="0"/>
              </a:spcBef>
              <a:spcAft>
                <a:spcPct val="0"/>
              </a:spcAft>
              <a:buClrTx/>
              <a:buSzTx/>
              <a:buNone/>
            </a:pPr>
            <a:r>
              <a:rPr lang="en-US" altLang="en-US" sz="2800">
                <a:solidFill>
                  <a:srgbClr val="000000"/>
                </a:solidFill>
              </a:rPr>
              <a:t> {..};</a:t>
            </a:r>
          </a:p>
          <a:p>
            <a:pPr lvl="1" fontAlgn="base">
              <a:spcBef>
                <a:spcPct val="0"/>
              </a:spcBef>
              <a:spcAft>
                <a:spcPct val="0"/>
              </a:spcAft>
              <a:buClrTx/>
              <a:buSzTx/>
              <a:buNone/>
            </a:pPr>
            <a:r>
              <a:rPr lang="en-US" altLang="en-US" sz="2800">
                <a:solidFill>
                  <a:srgbClr val="000000"/>
                </a:solidFill>
              </a:rPr>
              <a:t>class </a:t>
            </a:r>
            <a:r>
              <a:rPr lang="en-US" altLang="en-US" sz="2800">
                <a:solidFill>
                  <a:srgbClr val="FF0000"/>
                </a:solidFill>
              </a:rPr>
              <a:t>Student</a:t>
            </a:r>
            <a:r>
              <a:rPr lang="en-US" altLang="en-US" sz="2800">
                <a:solidFill>
                  <a:srgbClr val="000000"/>
                </a:solidFill>
              </a:rPr>
              <a:t>: public </a:t>
            </a:r>
            <a:r>
              <a:rPr lang="en-US" altLang="en-US" sz="2800">
                <a:solidFill>
                  <a:srgbClr val="1A3C92"/>
                </a:solidFill>
              </a:rPr>
              <a:t>virtual</a:t>
            </a:r>
            <a:r>
              <a:rPr lang="en-US" altLang="en-US" sz="2800">
                <a:solidFill>
                  <a:srgbClr val="000000"/>
                </a:solidFill>
              </a:rPr>
              <a:t> </a:t>
            </a:r>
            <a:r>
              <a:rPr lang="en-US" altLang="en-US" sz="2800">
                <a:solidFill>
                  <a:srgbClr val="FF0000"/>
                </a:solidFill>
              </a:rPr>
              <a:t>Person</a:t>
            </a:r>
            <a:r>
              <a:rPr lang="en-US" altLang="en-US" sz="2800">
                <a:solidFill>
                  <a:srgbClr val="000000"/>
                </a:solidFill>
              </a:rPr>
              <a:t> </a:t>
            </a:r>
          </a:p>
          <a:p>
            <a:pPr lvl="1" fontAlgn="base">
              <a:spcBef>
                <a:spcPct val="0"/>
              </a:spcBef>
              <a:spcAft>
                <a:spcPct val="0"/>
              </a:spcAft>
              <a:buClrTx/>
              <a:buSzTx/>
              <a:buNone/>
            </a:pPr>
            <a:r>
              <a:rPr lang="en-US" altLang="en-US" sz="2800">
                <a:solidFill>
                  <a:srgbClr val="000000"/>
                </a:solidFill>
              </a:rPr>
              <a:t>{..};</a:t>
            </a:r>
          </a:p>
          <a:p>
            <a:pPr lvl="1" fontAlgn="base">
              <a:spcBef>
                <a:spcPct val="0"/>
              </a:spcBef>
              <a:spcAft>
                <a:spcPct val="0"/>
              </a:spcAft>
              <a:buClrTx/>
              <a:buSzTx/>
              <a:buNone/>
            </a:pPr>
            <a:r>
              <a:rPr lang="en-US" altLang="en-US" sz="2800">
                <a:solidFill>
                  <a:srgbClr val="000000"/>
                </a:solidFill>
              </a:rPr>
              <a:t>class </a:t>
            </a:r>
            <a:r>
              <a:rPr lang="en-US" altLang="en-US" sz="2800">
                <a:solidFill>
                  <a:srgbClr val="FF0000"/>
                </a:solidFill>
              </a:rPr>
              <a:t>TeachingAssistant</a:t>
            </a:r>
            <a:r>
              <a:rPr lang="en-US" altLang="en-US" sz="2800">
                <a:solidFill>
                  <a:srgbClr val="000000"/>
                </a:solidFill>
              </a:rPr>
              <a:t>: </a:t>
            </a:r>
          </a:p>
          <a:p>
            <a:pPr lvl="1" fontAlgn="base">
              <a:spcBef>
                <a:spcPct val="0"/>
              </a:spcBef>
              <a:spcAft>
                <a:spcPct val="0"/>
              </a:spcAft>
              <a:buClrTx/>
              <a:buSzTx/>
              <a:buNone/>
            </a:pPr>
            <a:r>
              <a:rPr lang="en-US" altLang="en-US" sz="2800">
                <a:solidFill>
                  <a:srgbClr val="000000"/>
                </a:solidFill>
              </a:rPr>
              <a:t>public </a:t>
            </a:r>
            <a:r>
              <a:rPr lang="en-US" altLang="en-US" sz="2800">
                <a:solidFill>
                  <a:srgbClr val="FF0000"/>
                </a:solidFill>
              </a:rPr>
              <a:t>Student</a:t>
            </a:r>
            <a:r>
              <a:rPr lang="en-US" altLang="en-US" sz="2800">
                <a:solidFill>
                  <a:srgbClr val="000000"/>
                </a:solidFill>
              </a:rPr>
              <a:t>, public </a:t>
            </a:r>
            <a:r>
              <a:rPr lang="en-US" altLang="en-US" sz="2800">
                <a:solidFill>
                  <a:srgbClr val="FF0000"/>
                </a:solidFill>
              </a:rPr>
              <a:t>Employee</a:t>
            </a:r>
            <a:r>
              <a:rPr lang="en-US" altLang="en-US" sz="2800">
                <a:solidFill>
                  <a:srgbClr val="000000"/>
                </a:solidFill>
              </a:rPr>
              <a:t> </a:t>
            </a:r>
          </a:p>
          <a:p>
            <a:pPr lvl="1" fontAlgn="base">
              <a:spcBef>
                <a:spcPct val="0"/>
              </a:spcBef>
              <a:spcAft>
                <a:spcPct val="0"/>
              </a:spcAft>
              <a:buClrTx/>
              <a:buSzTx/>
              <a:buNone/>
            </a:pPr>
            <a:r>
              <a:rPr lang="en-US" altLang="en-US" sz="2800">
                <a:solidFill>
                  <a:srgbClr val="000000"/>
                </a:solidFill>
              </a:rPr>
              <a:t>{..};</a:t>
            </a:r>
          </a:p>
        </p:txBody>
      </p:sp>
    </p:spTree>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C655E33A-25A3-2A95-0B7C-23E4F106739B}"/>
              </a:ext>
            </a:extLst>
          </p:cNvPr>
          <p:cNvSpPr>
            <a:spLocks noGrp="1" noChangeArrowheads="1"/>
          </p:cNvSpPr>
          <p:nvPr>
            <p:ph type="ctrTitle"/>
          </p:nvPr>
        </p:nvSpPr>
        <p:spPr/>
        <p:txBody>
          <a:bodyPr/>
          <a:lstStyle/>
          <a:p>
            <a:pPr eaLnBrk="1" hangingPunct="1"/>
            <a:r>
              <a:rPr lang="en-US" altLang="en-US"/>
              <a:t>Chương 6</a:t>
            </a:r>
          </a:p>
        </p:txBody>
      </p:sp>
      <p:sp>
        <p:nvSpPr>
          <p:cNvPr id="14338" name="Rectangle 3">
            <a:extLst>
              <a:ext uri="{FF2B5EF4-FFF2-40B4-BE49-F238E27FC236}">
                <a16:creationId xmlns:a16="http://schemas.microsoft.com/office/drawing/2014/main" id="{BFB84628-0704-CF2C-2539-132AF152F5C4}"/>
              </a:ext>
            </a:extLst>
          </p:cNvPr>
          <p:cNvSpPr>
            <a:spLocks noGrp="1" noChangeArrowheads="1"/>
          </p:cNvSpPr>
          <p:nvPr>
            <p:ph type="subTitle" idx="1"/>
          </p:nvPr>
        </p:nvSpPr>
        <p:spPr/>
        <p:txBody>
          <a:bodyPr/>
          <a:lstStyle/>
          <a:p>
            <a:pPr eaLnBrk="1" hangingPunct="1"/>
            <a:r>
              <a:rPr lang="en-US" altLang="en-US"/>
              <a:t>Tính đa hình (Polymorphism)</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CC8D5483-F299-7187-842D-91572518205C}"/>
              </a:ext>
            </a:extLst>
          </p:cNvPr>
          <p:cNvSpPr>
            <a:spLocks noGrp="1"/>
          </p:cNvSpPr>
          <p:nvPr>
            <p:ph type="title"/>
          </p:nvPr>
        </p:nvSpPr>
        <p:spPr/>
        <p:txBody>
          <a:bodyPr/>
          <a:lstStyle/>
          <a:p>
            <a:r>
              <a:rPr lang="vi-VN" altLang="en-US"/>
              <a:t>Minh hoạ Đa hình</a:t>
            </a:r>
            <a:endParaRPr lang="en-US" altLang="en-US"/>
          </a:p>
        </p:txBody>
      </p:sp>
      <p:pic>
        <p:nvPicPr>
          <p:cNvPr id="15362" name="Picture 3">
            <a:extLst>
              <a:ext uri="{FF2B5EF4-FFF2-40B4-BE49-F238E27FC236}">
                <a16:creationId xmlns:a16="http://schemas.microsoft.com/office/drawing/2014/main" id="{1EF36E60-5F80-C20A-647B-6761D33202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3196" y="1298675"/>
            <a:ext cx="8591208" cy="5217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4">
            <a:extLst>
              <a:ext uri="{FF2B5EF4-FFF2-40B4-BE49-F238E27FC236}">
                <a16:creationId xmlns:a16="http://schemas.microsoft.com/office/drawing/2014/main" id="{2CF99FFB-65FD-7B1C-E79C-A72A184AF30A}"/>
              </a:ext>
            </a:extLst>
          </p:cNvPr>
          <p:cNvSpPr txBox="1">
            <a:spLocks noChangeArrowheads="1"/>
          </p:cNvSpPr>
          <p:nvPr/>
        </p:nvSpPr>
        <p:spPr bwMode="auto">
          <a:xfrm>
            <a:off x="4930837" y="5784188"/>
            <a:ext cx="3842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vi-VN" altLang="en-US" sz="2400">
                <a:solidFill>
                  <a:srgbClr val="000000"/>
                </a:solidFill>
              </a:rPr>
              <a:t>[Source: Tutorial4us.com]</a:t>
            </a:r>
            <a:endParaRPr lang="en-US" altLang="en-US" sz="2400">
              <a:solidFill>
                <a:srgbClr val="000000"/>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5139BC5E-EAE5-CD0F-BC14-4B789CE123CE}"/>
              </a:ext>
            </a:extLst>
          </p:cNvPr>
          <p:cNvSpPr>
            <a:spLocks noGrp="1" noChangeArrowheads="1"/>
          </p:cNvSpPr>
          <p:nvPr>
            <p:ph type="title"/>
          </p:nvPr>
        </p:nvSpPr>
        <p:spPr/>
        <p:txBody>
          <a:bodyPr/>
          <a:lstStyle/>
          <a:p>
            <a:pPr eaLnBrk="1" hangingPunct="1"/>
            <a:r>
              <a:rPr lang="en-US" altLang="en-US" u="sng"/>
              <a:t>Nội dung</a:t>
            </a:r>
          </a:p>
        </p:txBody>
      </p:sp>
      <p:sp>
        <p:nvSpPr>
          <p:cNvPr id="16386" name="Rectangle 3">
            <a:extLst>
              <a:ext uri="{FF2B5EF4-FFF2-40B4-BE49-F238E27FC236}">
                <a16:creationId xmlns:a16="http://schemas.microsoft.com/office/drawing/2014/main" id="{5F4098DA-AE1B-E642-6F91-18BDD9CC9263}"/>
              </a:ext>
            </a:extLst>
          </p:cNvPr>
          <p:cNvSpPr>
            <a:spLocks noGrp="1" noChangeArrowheads="1"/>
          </p:cNvSpPr>
          <p:nvPr>
            <p:ph type="body" idx="1"/>
          </p:nvPr>
        </p:nvSpPr>
        <p:spPr/>
        <p:txBody>
          <a:bodyPr/>
          <a:lstStyle/>
          <a:p>
            <a:pPr eaLnBrk="1" hangingPunct="1"/>
            <a:r>
              <a:rPr lang="en-US" altLang="en-US"/>
              <a:t>Chuyển kiểu</a:t>
            </a:r>
          </a:p>
          <a:p>
            <a:pPr eaLnBrk="1" hangingPunct="1"/>
            <a:r>
              <a:rPr lang="en-US" altLang="en-US"/>
              <a:t>Kết gán sớm, Kết gán muộn</a:t>
            </a:r>
          </a:p>
          <a:p>
            <a:pPr eaLnBrk="1" hangingPunct="1"/>
            <a:r>
              <a:rPr lang="en-US" altLang="en-US"/>
              <a:t>Hàm ảo, lớp trừu tượng</a:t>
            </a:r>
          </a:p>
          <a:p>
            <a:pPr eaLnBrk="1" hangingPunct="1"/>
            <a:endParaRPr lang="en-US" altLang="en-US"/>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2E501917-99F6-E379-F321-0F68C894FA61}"/>
              </a:ext>
            </a:extLst>
          </p:cNvPr>
          <p:cNvSpPr>
            <a:spLocks noGrp="1" noChangeArrowheads="1"/>
          </p:cNvSpPr>
          <p:nvPr>
            <p:ph type="title"/>
          </p:nvPr>
        </p:nvSpPr>
        <p:spPr/>
        <p:txBody>
          <a:bodyPr/>
          <a:lstStyle/>
          <a:p>
            <a:pPr eaLnBrk="1" hangingPunct="1"/>
            <a:r>
              <a:rPr lang="en-US" altLang="en-US" u="sng"/>
              <a:t>Kế thừa</a:t>
            </a:r>
          </a:p>
        </p:txBody>
      </p:sp>
      <p:pic>
        <p:nvPicPr>
          <p:cNvPr id="17410" name="Picture 4">
            <a:extLst>
              <a:ext uri="{FF2B5EF4-FFF2-40B4-BE49-F238E27FC236}">
                <a16:creationId xmlns:a16="http://schemas.microsoft.com/office/drawing/2014/main" id="{DB3E1C39-75BD-5EF4-EAA2-303771635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9568" y="769938"/>
            <a:ext cx="7653237" cy="554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C89AED58-7BA5-1D53-B4CC-C767060C025E}"/>
              </a:ext>
            </a:extLst>
          </p:cNvPr>
          <p:cNvSpPr>
            <a:spLocks noGrp="1" noChangeArrowheads="1"/>
          </p:cNvSpPr>
          <p:nvPr>
            <p:ph type="title"/>
          </p:nvPr>
        </p:nvSpPr>
        <p:spPr/>
        <p:txBody>
          <a:bodyPr/>
          <a:lstStyle/>
          <a:p>
            <a:pPr eaLnBrk="1" hangingPunct="1"/>
            <a:r>
              <a:rPr lang="en-US" altLang="en-US" u="sng"/>
              <a:t>Chuyển kiểu</a:t>
            </a:r>
          </a:p>
        </p:txBody>
      </p:sp>
      <p:pic>
        <p:nvPicPr>
          <p:cNvPr id="18434" name="Picture 4">
            <a:extLst>
              <a:ext uri="{FF2B5EF4-FFF2-40B4-BE49-F238E27FC236}">
                <a16:creationId xmlns:a16="http://schemas.microsoft.com/office/drawing/2014/main" id="{A74267F8-18EE-8DCE-9C57-6EB0FAEDA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526" y="1560272"/>
            <a:ext cx="5239875" cy="354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5">
            <a:extLst>
              <a:ext uri="{FF2B5EF4-FFF2-40B4-BE49-F238E27FC236}">
                <a16:creationId xmlns:a16="http://schemas.microsoft.com/office/drawing/2014/main" id="{75365BFE-9519-30A9-F853-440086500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3711573"/>
            <a:ext cx="4664625" cy="220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6">
            <a:extLst>
              <a:ext uri="{FF2B5EF4-FFF2-40B4-BE49-F238E27FC236}">
                <a16:creationId xmlns:a16="http://schemas.microsoft.com/office/drawing/2014/main" id="{A88F52AF-160B-35E5-CDF0-3E2C906E12D2}"/>
              </a:ext>
            </a:extLst>
          </p:cNvPr>
          <p:cNvSpPr txBox="1">
            <a:spLocks noChangeArrowheads="1"/>
          </p:cNvSpPr>
          <p:nvPr/>
        </p:nvSpPr>
        <p:spPr bwMode="auto">
          <a:xfrm>
            <a:off x="3890621" y="5108454"/>
            <a:ext cx="3111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FF00"/>
                </a:solidFill>
              </a:rPr>
              <a:t>//chuyển kiểu an toàn</a:t>
            </a:r>
          </a:p>
        </p:txBody>
      </p:sp>
      <p:sp>
        <p:nvSpPr>
          <p:cNvPr id="18437" name="Text Box 7">
            <a:extLst>
              <a:ext uri="{FF2B5EF4-FFF2-40B4-BE49-F238E27FC236}">
                <a16:creationId xmlns:a16="http://schemas.microsoft.com/office/drawing/2014/main" id="{4DAAE8F8-8327-AB25-220F-31AF320E4241}"/>
              </a:ext>
            </a:extLst>
          </p:cNvPr>
          <p:cNvSpPr txBox="1">
            <a:spLocks noChangeArrowheads="1"/>
          </p:cNvSpPr>
          <p:nvPr/>
        </p:nvSpPr>
        <p:spPr bwMode="auto">
          <a:xfrm>
            <a:off x="5245227" y="5511168"/>
            <a:ext cx="40366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FF00"/>
                </a:solidFill>
              </a:rPr>
              <a:t>//chuyển kiểu không an toàn</a:t>
            </a:r>
          </a:p>
        </p:txBody>
      </p:sp>
      <p:sp>
        <p:nvSpPr>
          <p:cNvPr id="18438" name="Text Box 8">
            <a:extLst>
              <a:ext uri="{FF2B5EF4-FFF2-40B4-BE49-F238E27FC236}">
                <a16:creationId xmlns:a16="http://schemas.microsoft.com/office/drawing/2014/main" id="{C9DBE8A0-D9BC-7D3D-E36C-1AADA7EAE16C}"/>
              </a:ext>
            </a:extLst>
          </p:cNvPr>
          <p:cNvSpPr txBox="1">
            <a:spLocks noChangeArrowheads="1"/>
          </p:cNvSpPr>
          <p:nvPr/>
        </p:nvSpPr>
        <p:spPr bwMode="auto">
          <a:xfrm>
            <a:off x="609599" y="1524000"/>
            <a:ext cx="54149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just" fontAlgn="base">
              <a:spcBef>
                <a:spcPct val="0"/>
              </a:spcBef>
              <a:spcAft>
                <a:spcPct val="0"/>
              </a:spcAft>
              <a:buClrTx/>
              <a:buSzTx/>
              <a:buNone/>
            </a:pPr>
            <a:r>
              <a:rPr lang="en-US" altLang="en-US" sz="2800">
                <a:solidFill>
                  <a:srgbClr val="000000"/>
                </a:solidFill>
              </a:rPr>
              <a:t>Trong C++ cho phép con trỏ đối tượng của lớp cha trỏ tới đối tượng của lớp con</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B981FDF-54EB-82EF-063E-2417851F82CB}"/>
              </a:ext>
            </a:extLst>
          </p:cNvPr>
          <p:cNvSpPr>
            <a:spLocks noGrp="1" noChangeArrowheads="1"/>
          </p:cNvSpPr>
          <p:nvPr>
            <p:ph type="title"/>
          </p:nvPr>
        </p:nvSpPr>
        <p:spPr/>
        <p:txBody>
          <a:bodyPr/>
          <a:lstStyle/>
          <a:p>
            <a:pPr eaLnBrk="1" hangingPunct="1"/>
            <a:r>
              <a:rPr lang="en-US" altLang="en-US" u="sng"/>
              <a:t>Ví dụ chuyển kiểu</a:t>
            </a:r>
          </a:p>
        </p:txBody>
      </p:sp>
      <p:pic>
        <p:nvPicPr>
          <p:cNvPr id="19458" name="Picture 4">
            <a:extLst>
              <a:ext uri="{FF2B5EF4-FFF2-40B4-BE49-F238E27FC236}">
                <a16:creationId xmlns:a16="http://schemas.microsoft.com/office/drawing/2014/main" id="{D8435D74-0C60-656C-CC66-A8C03ED09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05" y="1596041"/>
            <a:ext cx="5802313"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a:extLst>
              <a:ext uri="{FF2B5EF4-FFF2-40B4-BE49-F238E27FC236}">
                <a16:creationId xmlns:a16="http://schemas.microsoft.com/office/drawing/2014/main" id="{6A1DD07C-AFFA-5B17-03EC-2639FB370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913" y="1596041"/>
            <a:ext cx="5640932" cy="40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512FCE77-1CB5-A220-E613-E3353358F50B}"/>
              </a:ext>
            </a:extLst>
          </p:cNvPr>
          <p:cNvSpPr>
            <a:spLocks noGrp="1"/>
          </p:cNvSpPr>
          <p:nvPr>
            <p:ph type="title"/>
          </p:nvPr>
        </p:nvSpPr>
        <p:spPr>
          <a:xfrm>
            <a:off x="1981200" y="122239"/>
            <a:ext cx="7543800" cy="930275"/>
          </a:xfrm>
        </p:spPr>
        <p:txBody>
          <a:bodyPr/>
          <a:lstStyle/>
          <a:p>
            <a:r>
              <a:rPr lang="vi-VN" altLang="en-US"/>
              <a:t>Ví dụ lớp Shape</a:t>
            </a:r>
            <a:endParaRPr lang="en-US" altLang="en-US"/>
          </a:p>
        </p:txBody>
      </p:sp>
      <p:pic>
        <p:nvPicPr>
          <p:cNvPr id="20482" name="Picture 3">
            <a:extLst>
              <a:ext uri="{FF2B5EF4-FFF2-40B4-BE49-F238E27FC236}">
                <a16:creationId xmlns:a16="http://schemas.microsoft.com/office/drawing/2014/main" id="{2F2B6BD7-5ACF-8BB8-B52E-E5B781805E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1268414"/>
            <a:ext cx="6840537"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A7E1ACD-1404-19A3-D2B4-87A4760F5F62}"/>
              </a:ext>
            </a:extLst>
          </p:cNvPr>
          <p:cNvSpPr>
            <a:spLocks noGrp="1" noChangeArrowheads="1"/>
          </p:cNvSpPr>
          <p:nvPr>
            <p:ph type="title"/>
          </p:nvPr>
        </p:nvSpPr>
        <p:spPr>
          <a:xfrm>
            <a:off x="548640" y="453052"/>
            <a:ext cx="3152172" cy="690563"/>
          </a:xfrm>
        </p:spPr>
        <p:txBody>
          <a:bodyPr/>
          <a:lstStyle/>
          <a:p>
            <a:pPr eaLnBrk="1" hangingPunct="1"/>
            <a:r>
              <a:rPr lang="en-US" altLang="en-US" u="sng"/>
              <a:t>Ví dụ ADT</a:t>
            </a:r>
          </a:p>
        </p:txBody>
      </p:sp>
      <p:sp>
        <p:nvSpPr>
          <p:cNvPr id="7" name="Content Placeholder 6">
            <a:extLst>
              <a:ext uri="{FF2B5EF4-FFF2-40B4-BE49-F238E27FC236}">
                <a16:creationId xmlns:a16="http://schemas.microsoft.com/office/drawing/2014/main" id="{E013A3DE-84E6-000D-5DD0-9D27FAE869EA}"/>
              </a:ext>
            </a:extLst>
          </p:cNvPr>
          <p:cNvSpPr>
            <a:spLocks noGrp="1"/>
          </p:cNvSpPr>
          <p:nvPr>
            <p:ph idx="1"/>
          </p:nvPr>
        </p:nvSpPr>
        <p:spPr>
          <a:xfrm>
            <a:off x="548641" y="1462654"/>
            <a:ext cx="11120846" cy="4411662"/>
          </a:xfrm>
        </p:spPr>
        <p:txBody>
          <a:bodyPr/>
          <a:lstStyle/>
          <a:p>
            <a:r>
              <a:rPr lang="en-US" sz="2800"/>
              <a:t>Chương trình quản lý sinh viên:</a:t>
            </a:r>
          </a:p>
          <a:p>
            <a:pPr lvl="1" algn="just"/>
            <a:r>
              <a:rPr lang="en-US" sz="2800" i="1"/>
              <a:t>Việc tương tác giữa các đối tượng với nhau được thực hiện một cách “kịch bản”, sắp xếp trước.</a:t>
            </a:r>
          </a:p>
          <a:p>
            <a:pPr lvl="2" algn="just"/>
            <a:r>
              <a:rPr lang="en-US" sz="2800" i="1"/>
              <a:t>Khi bạn click vào một đường link, nhấp vào một nút, nó sẽ được send message theo một kịch bản và có được kết quả như mong đợi.</a:t>
            </a:r>
          </a:p>
          <a:p>
            <a:pPr algn="just"/>
            <a:r>
              <a:rPr lang="en-US" sz="2400"/>
              <a:t>Kiểu dữ liệu </a:t>
            </a:r>
            <a:r>
              <a:rPr lang="en-US" sz="2400">
                <a:solidFill>
                  <a:schemeClr val="accent6">
                    <a:lumMod val="75000"/>
                  </a:schemeClr>
                </a:solidFill>
              </a:rPr>
              <a:t>struct SinhVien ( ) </a:t>
            </a:r>
          </a:p>
          <a:p>
            <a:pPr marL="693737" lvl="2" indent="0" algn="just">
              <a:buNone/>
            </a:pPr>
            <a:r>
              <a:rPr lang="en-US" sz="2400">
                <a:solidFill>
                  <a:schemeClr val="accent6">
                    <a:lumMod val="75000"/>
                  </a:schemeClr>
                </a:solidFill>
              </a:rPr>
              <a:t>	{ /*Họ tên, ngày tháng năm sinh,…*/};</a:t>
            </a:r>
          </a:p>
          <a:p>
            <a:pPr lvl="1" algn="just"/>
            <a:r>
              <a:rPr lang="en-US" sz="2400" i="1"/>
              <a:t>Khi lập trình, client không quan tâm bạn dùng struct SV với kiểu dữ liệu nào, chỉ quan tâm đến các thuật toán, thao tác trên đó.</a:t>
            </a:r>
          </a:p>
          <a:p>
            <a:pPr algn="just"/>
            <a:endParaRPr lang="en-US" sz="2800" i="1"/>
          </a:p>
        </p:txBody>
      </p:sp>
    </p:spTree>
    <p:extLst>
      <p:ext uri="{BB962C8B-B14F-4D97-AF65-F5344CB8AC3E}">
        <p14:creationId xmlns:p14="http://schemas.microsoft.com/office/powerpoint/2010/main" val="157186473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C5683536-7A17-DA1A-A060-43E3BBD3FEFB}"/>
              </a:ext>
            </a:extLst>
          </p:cNvPr>
          <p:cNvSpPr>
            <a:spLocks noGrp="1"/>
          </p:cNvSpPr>
          <p:nvPr>
            <p:ph type="title"/>
          </p:nvPr>
        </p:nvSpPr>
        <p:spPr>
          <a:xfrm>
            <a:off x="1981200" y="122239"/>
            <a:ext cx="7543800" cy="930275"/>
          </a:xfrm>
        </p:spPr>
        <p:txBody>
          <a:bodyPr/>
          <a:lstStyle/>
          <a:p>
            <a:r>
              <a:rPr lang="vi-VN" altLang="en-US" sz="3200"/>
              <a:t>Ví dụ (t.t.) </a:t>
            </a:r>
            <a:r>
              <a:rPr lang="mr-IN" altLang="en-US" sz="3200"/>
              <a:t>–</a:t>
            </a:r>
            <a:r>
              <a:rPr lang="vi-VN" altLang="en-US" sz="3200"/>
              <a:t> Lớp Rectangle &amp; Triangle</a:t>
            </a:r>
            <a:endParaRPr lang="en-US" altLang="en-US" sz="3200"/>
          </a:p>
        </p:txBody>
      </p:sp>
      <p:pic>
        <p:nvPicPr>
          <p:cNvPr id="21506" name="Picture 3">
            <a:extLst>
              <a:ext uri="{FF2B5EF4-FFF2-40B4-BE49-F238E27FC236}">
                <a16:creationId xmlns:a16="http://schemas.microsoft.com/office/drawing/2014/main" id="{6F493890-3E4E-9DC5-D3B1-FAE4025139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1557338"/>
            <a:ext cx="7740650" cy="516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A74EFCFD-A2D3-4F3D-CE43-C575CC33BA90}"/>
              </a:ext>
            </a:extLst>
          </p:cNvPr>
          <p:cNvSpPr>
            <a:spLocks noGrp="1"/>
          </p:cNvSpPr>
          <p:nvPr>
            <p:ph type="title"/>
          </p:nvPr>
        </p:nvSpPr>
        <p:spPr>
          <a:xfrm>
            <a:off x="1981200" y="122239"/>
            <a:ext cx="7543800" cy="642937"/>
          </a:xfrm>
        </p:spPr>
        <p:txBody>
          <a:bodyPr/>
          <a:lstStyle/>
          <a:p>
            <a:r>
              <a:rPr lang="vi-VN" altLang="en-US"/>
              <a:t>Ví dụ (t.t.) </a:t>
            </a:r>
            <a:r>
              <a:rPr lang="mr-IN" altLang="en-US"/>
              <a:t>–</a:t>
            </a:r>
            <a:r>
              <a:rPr lang="vi-VN" altLang="en-US"/>
              <a:t> Chương trình main</a:t>
            </a:r>
            <a:endParaRPr lang="en-US" altLang="en-US"/>
          </a:p>
        </p:txBody>
      </p:sp>
      <p:pic>
        <p:nvPicPr>
          <p:cNvPr id="23554" name="Picture 3">
            <a:extLst>
              <a:ext uri="{FF2B5EF4-FFF2-40B4-BE49-F238E27FC236}">
                <a16:creationId xmlns:a16="http://schemas.microsoft.com/office/drawing/2014/main" id="{1340BA14-683A-915F-41A2-53B5BFCF91A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769939"/>
            <a:ext cx="5473700"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6170D57-5D2D-E073-1EFF-05C73C9DE00F}"/>
              </a:ext>
            </a:extLst>
          </p:cNvPr>
          <p:cNvSpPr txBox="1"/>
          <p:nvPr/>
        </p:nvSpPr>
        <p:spPr>
          <a:xfrm>
            <a:off x="7608889" y="2852738"/>
            <a:ext cx="2886075" cy="831850"/>
          </a:xfrm>
          <a:prstGeom prst="rect">
            <a:avLst/>
          </a:prstGeom>
          <a:solidFill>
            <a:schemeClr val="bg1">
              <a:lumMod val="75000"/>
            </a:schemeClr>
          </a:solidFill>
          <a:ln>
            <a:solidFill>
              <a:schemeClr val="accent1"/>
            </a:solidFill>
          </a:ln>
        </p:spPr>
        <p:txBody>
          <a:bodyPr>
            <a:spAutoFit/>
          </a:bodyPr>
          <a:lstStyle/>
          <a:p>
            <a:pPr fontAlgn="base">
              <a:spcBef>
                <a:spcPct val="0"/>
              </a:spcBef>
              <a:spcAft>
                <a:spcPct val="0"/>
              </a:spcAft>
              <a:defRPr/>
            </a:pPr>
            <a:r>
              <a:rPr lang="en-US" sz="2400">
                <a:solidFill>
                  <a:srgbClr val="000000"/>
                </a:solidFill>
                <a:latin typeface="Arial" charset="0"/>
                <a:ea typeface="Arial" charset="0"/>
                <a:cs typeface="Arial" charset="0"/>
              </a:rPr>
              <a:t>Parent class area</a:t>
            </a:r>
          </a:p>
          <a:p>
            <a:pPr fontAlgn="base">
              <a:spcBef>
                <a:spcPct val="0"/>
              </a:spcBef>
              <a:spcAft>
                <a:spcPct val="0"/>
              </a:spcAft>
              <a:defRPr/>
            </a:pPr>
            <a:r>
              <a:rPr lang="en-US" sz="2400">
                <a:solidFill>
                  <a:srgbClr val="000000"/>
                </a:solidFill>
                <a:latin typeface="Arial" charset="0"/>
                <a:ea typeface="Arial" charset="0"/>
                <a:cs typeface="Arial" charset="0"/>
              </a:rPr>
              <a:t>Parent class area</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3B3266A7-DF8E-7907-0E52-20C5C35438FE}"/>
              </a:ext>
            </a:extLst>
          </p:cNvPr>
          <p:cNvSpPr>
            <a:spLocks noGrp="1" noChangeArrowheads="1"/>
          </p:cNvSpPr>
          <p:nvPr>
            <p:ph type="title"/>
          </p:nvPr>
        </p:nvSpPr>
        <p:spPr/>
        <p:txBody>
          <a:bodyPr/>
          <a:lstStyle/>
          <a:p>
            <a:pPr eaLnBrk="1" hangingPunct="1"/>
            <a:r>
              <a:rPr lang="en-US" altLang="en-US" u="sng"/>
              <a:t>Kết gán sớm và kết gán muộn</a:t>
            </a:r>
          </a:p>
        </p:txBody>
      </p:sp>
      <p:sp>
        <p:nvSpPr>
          <p:cNvPr id="24578" name="Rectangle 3">
            <a:extLst>
              <a:ext uri="{FF2B5EF4-FFF2-40B4-BE49-F238E27FC236}">
                <a16:creationId xmlns:a16="http://schemas.microsoft.com/office/drawing/2014/main" id="{579FF880-0106-4FD5-06CA-7C587522847F}"/>
              </a:ext>
            </a:extLst>
          </p:cNvPr>
          <p:cNvSpPr>
            <a:spLocks noGrp="1" noChangeArrowheads="1"/>
          </p:cNvSpPr>
          <p:nvPr>
            <p:ph type="body" idx="1"/>
          </p:nvPr>
        </p:nvSpPr>
        <p:spPr/>
        <p:txBody>
          <a:bodyPr/>
          <a:lstStyle/>
          <a:p>
            <a:pPr eaLnBrk="1" hangingPunct="1"/>
            <a:r>
              <a:rPr lang="en-US" altLang="en-US">
                <a:solidFill>
                  <a:srgbClr val="FF0000"/>
                </a:solidFill>
              </a:rPr>
              <a:t>Kết gán sớm (early binding)</a:t>
            </a:r>
          </a:p>
          <a:p>
            <a:pPr lvl="1" eaLnBrk="1" hangingPunct="1"/>
            <a:r>
              <a:rPr lang="en-US" altLang="en-US"/>
              <a:t>Hàm thành phần gọi từ con trỏ đối tượng được xác định ngay tại thời điểm dịch</a:t>
            </a:r>
          </a:p>
          <a:p>
            <a:pPr lvl="1" eaLnBrk="1" hangingPunct="1"/>
            <a:r>
              <a:rPr lang="vi-VN" altLang="en-US"/>
              <a:t>Còn gọi là liên kết tĩnh</a:t>
            </a:r>
            <a:r>
              <a:rPr lang="vi-VN" altLang="en-US" b="1"/>
              <a:t> </a:t>
            </a:r>
            <a:r>
              <a:rPr lang="vi-VN" altLang="en-US"/>
              <a:t>(</a:t>
            </a:r>
            <a:r>
              <a:rPr lang="en-US" altLang="en-US"/>
              <a:t>static linkage)</a:t>
            </a:r>
          </a:p>
          <a:p>
            <a:pPr eaLnBrk="1" hangingPunct="1"/>
            <a:r>
              <a:rPr lang="en-US" altLang="en-US">
                <a:solidFill>
                  <a:srgbClr val="FF0000"/>
                </a:solidFill>
              </a:rPr>
              <a:t>Kết gán muộn (late binding)</a:t>
            </a:r>
          </a:p>
          <a:p>
            <a:pPr lvl="1" eaLnBrk="1" hangingPunct="1"/>
            <a:r>
              <a:rPr lang="en-US" altLang="en-US"/>
              <a:t>Hàm thành phần gọi từ con trỏ đối tượng được xác định tại thời điểm thực thi chương trình phụ thuộc vào đối tượng cụ thể đang được trỏ đến.</a:t>
            </a:r>
          </a:p>
          <a:p>
            <a:pPr lvl="1" eaLnBrk="1" hangingPunct="1"/>
            <a:r>
              <a:rPr lang="vi-VN" altLang="en-US"/>
              <a:t>Còn gọi là liên kết động (dynamic</a:t>
            </a:r>
            <a:r>
              <a:rPr lang="en-US" altLang="en-US"/>
              <a:t> linkage)</a:t>
            </a:r>
          </a:p>
          <a:p>
            <a:pPr lvl="1" eaLnBrk="1" hangingPunct="1"/>
            <a:endParaRPr lang="en-US" alt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27D4D93C-A70F-B7B5-4734-87AF4C70756F}"/>
              </a:ext>
            </a:extLst>
          </p:cNvPr>
          <p:cNvSpPr>
            <a:spLocks noGrp="1" noChangeArrowheads="1"/>
          </p:cNvSpPr>
          <p:nvPr>
            <p:ph type="title"/>
          </p:nvPr>
        </p:nvSpPr>
        <p:spPr/>
        <p:txBody>
          <a:bodyPr/>
          <a:lstStyle/>
          <a:p>
            <a:pPr eaLnBrk="1" hangingPunct="1"/>
            <a:r>
              <a:rPr lang="en-US" altLang="en-US" u="sng"/>
              <a:t>Vấn đề kết gán sớm</a:t>
            </a:r>
          </a:p>
        </p:txBody>
      </p:sp>
      <p:sp>
        <p:nvSpPr>
          <p:cNvPr id="26626" name="Rectangle 3">
            <a:extLst>
              <a:ext uri="{FF2B5EF4-FFF2-40B4-BE49-F238E27FC236}">
                <a16:creationId xmlns:a16="http://schemas.microsoft.com/office/drawing/2014/main" id="{49338C6B-35B0-FE98-F416-C925D49405A3}"/>
              </a:ext>
            </a:extLst>
          </p:cNvPr>
          <p:cNvSpPr>
            <a:spLocks noGrp="1" noChangeArrowheads="1"/>
          </p:cNvSpPr>
          <p:nvPr>
            <p:ph type="body" idx="1"/>
          </p:nvPr>
        </p:nvSpPr>
        <p:spPr>
          <a:xfrm>
            <a:off x="5087938" y="3554414"/>
            <a:ext cx="5256212" cy="2466975"/>
          </a:xfrm>
        </p:spPr>
        <p:txBody>
          <a:bodyPr/>
          <a:lstStyle/>
          <a:p>
            <a:pPr eaLnBrk="1" hangingPunct="1">
              <a:buFont typeface="Wingdings" panose="05000000000000000000" pitchFamily="2" charset="2"/>
              <a:buNone/>
            </a:pPr>
            <a:r>
              <a:rPr lang="en-US" altLang="en-US"/>
              <a:t>Shape *s = new Circle();</a:t>
            </a:r>
          </a:p>
          <a:p>
            <a:pPr eaLnBrk="1" hangingPunct="1">
              <a:buFont typeface="Wingdings" panose="05000000000000000000" pitchFamily="2" charset="2"/>
              <a:buNone/>
            </a:pPr>
            <a:r>
              <a:rPr lang="en-US" altLang="en-US"/>
              <a:t>S-&gt;draw() </a:t>
            </a:r>
            <a:r>
              <a:rPr lang="en-US" altLang="en-US">
                <a:solidFill>
                  <a:srgbClr val="00FF00"/>
                </a:solidFill>
              </a:rPr>
              <a:t>//non- polymorphic</a:t>
            </a:r>
            <a:endParaRPr lang="en-US" altLang="en-US"/>
          </a:p>
          <a:p>
            <a:pPr eaLnBrk="1" hangingPunct="1">
              <a:buFont typeface="Wingdings" panose="05000000000000000000" pitchFamily="2" charset="2"/>
              <a:buNone/>
            </a:pPr>
            <a:endParaRPr lang="en-US" altLang="en-US"/>
          </a:p>
        </p:txBody>
      </p:sp>
      <p:pic>
        <p:nvPicPr>
          <p:cNvPr id="26627" name="Picture 4">
            <a:extLst>
              <a:ext uri="{FF2B5EF4-FFF2-40B4-BE49-F238E27FC236}">
                <a16:creationId xmlns:a16="http://schemas.microsoft.com/office/drawing/2014/main" id="{764AC6D3-4311-3023-9934-CA29D59C7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14" y="1539018"/>
            <a:ext cx="3574887" cy="5196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5">
            <a:extLst>
              <a:ext uri="{FF2B5EF4-FFF2-40B4-BE49-F238E27FC236}">
                <a16:creationId xmlns:a16="http://schemas.microsoft.com/office/drawing/2014/main" id="{1AFC20F6-70D0-81C3-9F8B-088017E02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938" y="1444624"/>
            <a:ext cx="3474261" cy="207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7">
            <a:extLst>
              <a:ext uri="{FF2B5EF4-FFF2-40B4-BE49-F238E27FC236}">
                <a16:creationId xmlns:a16="http://schemas.microsoft.com/office/drawing/2014/main" id="{B11396D7-3DC3-B913-D017-DA96CE71ACD0}"/>
              </a:ext>
            </a:extLst>
          </p:cNvPr>
          <p:cNvSpPr txBox="1">
            <a:spLocks noChangeArrowheads="1"/>
          </p:cNvSpPr>
          <p:nvPr/>
        </p:nvSpPr>
        <p:spPr bwMode="auto">
          <a:xfrm>
            <a:off x="5927726" y="5589588"/>
            <a:ext cx="4740275"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Hàm draw() nào được gọi???</a:t>
            </a:r>
          </a:p>
        </p:txBody>
      </p:sp>
      <p:sp>
        <p:nvSpPr>
          <p:cNvPr id="26630" name="Line 8">
            <a:extLst>
              <a:ext uri="{FF2B5EF4-FFF2-40B4-BE49-F238E27FC236}">
                <a16:creationId xmlns:a16="http://schemas.microsoft.com/office/drawing/2014/main" id="{24D78B0F-4413-5797-1F56-AB0BFD733889}"/>
              </a:ext>
            </a:extLst>
          </p:cNvPr>
          <p:cNvSpPr>
            <a:spLocks noChangeShapeType="1"/>
          </p:cNvSpPr>
          <p:nvPr/>
        </p:nvSpPr>
        <p:spPr bwMode="auto">
          <a:xfrm>
            <a:off x="6456363" y="4508500"/>
            <a:ext cx="215900" cy="10810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9482273F-247F-BD3A-D839-E62F9BA0C405}"/>
              </a:ext>
            </a:extLst>
          </p:cNvPr>
          <p:cNvSpPr>
            <a:spLocks noGrp="1" noChangeArrowheads="1"/>
          </p:cNvSpPr>
          <p:nvPr>
            <p:ph type="title"/>
          </p:nvPr>
        </p:nvSpPr>
        <p:spPr/>
        <p:txBody>
          <a:bodyPr/>
          <a:lstStyle/>
          <a:p>
            <a:pPr eaLnBrk="1" hangingPunct="1"/>
            <a:r>
              <a:rPr lang="en-US" altLang="en-US" u="sng"/>
              <a:t>Tính đa hình</a:t>
            </a:r>
          </a:p>
        </p:txBody>
      </p:sp>
      <p:sp>
        <p:nvSpPr>
          <p:cNvPr id="28674" name="Rectangle 3">
            <a:extLst>
              <a:ext uri="{FF2B5EF4-FFF2-40B4-BE49-F238E27FC236}">
                <a16:creationId xmlns:a16="http://schemas.microsoft.com/office/drawing/2014/main" id="{EBB96B01-302A-C5F6-5C6E-A37E5FE8191F}"/>
              </a:ext>
            </a:extLst>
          </p:cNvPr>
          <p:cNvSpPr>
            <a:spLocks noGrp="1" noChangeArrowheads="1"/>
          </p:cNvSpPr>
          <p:nvPr>
            <p:ph type="body" idx="1"/>
          </p:nvPr>
        </p:nvSpPr>
        <p:spPr/>
        <p:txBody>
          <a:bodyPr/>
          <a:lstStyle/>
          <a:p>
            <a:pPr lvl="1" algn="just" eaLnBrk="1" hangingPunct="1">
              <a:buFont typeface="Wingdings" panose="05000000000000000000" pitchFamily="2" charset="2"/>
              <a:buChar char="§"/>
            </a:pPr>
            <a:r>
              <a:rPr lang="en-US" altLang="en-US" sz="3200"/>
              <a:t>Một đối tượng có khả năng gọi các phương thức khác nhau với cùng một lời gọi hàm (same message).</a:t>
            </a:r>
          </a:p>
          <a:p>
            <a:pPr lvl="1" algn="just" eaLnBrk="1" hangingPunct="1">
              <a:buFont typeface="Wingdings" panose="05000000000000000000" pitchFamily="2" charset="2"/>
              <a:buChar char="§"/>
            </a:pPr>
            <a:r>
              <a:rPr lang="en-US" altLang="en-US" sz="3200"/>
              <a:t>Kết gán phương thức chính xác tại thời điểm thực thi dựa vào đối tượng cụ thể được cấp phát.</a:t>
            </a:r>
          </a:p>
          <a:p>
            <a:pPr lvl="1" algn="just" eaLnBrk="1" hangingPunct="1">
              <a:buFont typeface="Wingdings" panose="05000000000000000000" pitchFamily="2" charset="2"/>
              <a:buNone/>
            </a:pPr>
            <a:endParaRPr lang="en-US" altLang="en-US" sz="3200"/>
          </a:p>
          <a:p>
            <a:pPr lvl="1" algn="just" eaLnBrk="1" hangingPunct="1">
              <a:buFont typeface="Wingdings" panose="05000000000000000000" pitchFamily="2" charset="2"/>
              <a:buChar char="§"/>
            </a:pPr>
            <a:endParaRPr lang="en-US" altLang="en-US" sz="320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60C17FAF-8999-B0A4-CE84-41FDA582CE3D}"/>
              </a:ext>
            </a:extLst>
          </p:cNvPr>
          <p:cNvSpPr>
            <a:spLocks noGrp="1" noChangeArrowheads="1"/>
          </p:cNvSpPr>
          <p:nvPr>
            <p:ph type="title"/>
          </p:nvPr>
        </p:nvSpPr>
        <p:spPr/>
        <p:txBody>
          <a:bodyPr/>
          <a:lstStyle/>
          <a:p>
            <a:pPr eaLnBrk="1" hangingPunct="1"/>
            <a:r>
              <a:rPr lang="en-US" altLang="en-US" u="sng"/>
              <a:t>Phương thức ảo – Hàm đa hình</a:t>
            </a:r>
          </a:p>
        </p:txBody>
      </p:sp>
      <p:sp>
        <p:nvSpPr>
          <p:cNvPr id="29698" name="Rectangle 3">
            <a:extLst>
              <a:ext uri="{FF2B5EF4-FFF2-40B4-BE49-F238E27FC236}">
                <a16:creationId xmlns:a16="http://schemas.microsoft.com/office/drawing/2014/main" id="{EADF6317-6E8A-A0EE-6499-CA59BF0BC3F4}"/>
              </a:ext>
            </a:extLst>
          </p:cNvPr>
          <p:cNvSpPr>
            <a:spLocks noGrp="1" noChangeArrowheads="1"/>
          </p:cNvSpPr>
          <p:nvPr>
            <p:ph type="body" idx="1"/>
          </p:nvPr>
        </p:nvSpPr>
        <p:spPr/>
        <p:txBody>
          <a:bodyPr/>
          <a:lstStyle/>
          <a:p>
            <a:pPr eaLnBrk="1" hangingPunct="1"/>
            <a:r>
              <a:rPr lang="en-US" altLang="en-US" sz="2800"/>
              <a:t>Cú pháp</a:t>
            </a:r>
          </a:p>
          <a:p>
            <a:pPr eaLnBrk="1" hangingPunct="1">
              <a:buFont typeface="Wingdings" panose="05000000000000000000" pitchFamily="2" charset="2"/>
              <a:buNone/>
            </a:pPr>
            <a:r>
              <a:rPr lang="en-US" altLang="en-US" sz="2800"/>
              <a:t>	</a:t>
            </a:r>
            <a:r>
              <a:rPr lang="en-US" altLang="en-US" sz="2800">
                <a:solidFill>
                  <a:srgbClr val="FF0000"/>
                </a:solidFill>
              </a:rPr>
              <a:t>virtual </a:t>
            </a:r>
            <a:r>
              <a:rPr lang="en-US" altLang="en-US" sz="2800"/>
              <a:t>&lt;kiểu trả về&gt; &lt;tên hàm&gt;([ds tham số])</a:t>
            </a:r>
          </a:p>
          <a:p>
            <a:pPr eaLnBrk="1" hangingPunct="1"/>
            <a:r>
              <a:rPr lang="en-US" altLang="en-US" sz="2800"/>
              <a:t>Được khai báo trong lớp cơ sở và </a:t>
            </a:r>
            <a:r>
              <a:rPr lang="en-US" altLang="en-US" sz="2800">
                <a:solidFill>
                  <a:srgbClr val="FF0000"/>
                </a:solidFill>
              </a:rPr>
              <a:t>định nghĩa lại</a:t>
            </a:r>
            <a:r>
              <a:rPr lang="en-US" altLang="en-US" sz="2800"/>
              <a:t> trong lớp dẫn xuất</a:t>
            </a:r>
          </a:p>
          <a:p>
            <a:pPr eaLnBrk="1" hangingPunct="1"/>
            <a:r>
              <a:rPr lang="en-US" altLang="en-US" sz="2800"/>
              <a:t>Cho phép ghép kiểu động từ lớp cha sang lớp con</a:t>
            </a:r>
          </a:p>
          <a:p>
            <a:pPr eaLnBrk="1" hangingPunct="1"/>
            <a:r>
              <a:rPr lang="en-US" altLang="en-US" sz="2800" u="sng"/>
              <a:t>Chú ý</a:t>
            </a:r>
            <a:r>
              <a:rPr lang="en-US" altLang="en-US" sz="2800"/>
              <a:t>:</a:t>
            </a:r>
          </a:p>
          <a:p>
            <a:pPr lvl="1" eaLnBrk="1" hangingPunct="1"/>
            <a:r>
              <a:rPr lang="en-US" altLang="en-US" sz="2800"/>
              <a:t>Định nghĩa các phương thức ảo như các phương thức thông thường</a:t>
            </a:r>
          </a:p>
          <a:p>
            <a:pPr lvl="1" eaLnBrk="1" hangingPunct="1"/>
            <a:r>
              <a:rPr lang="en-US" altLang="en-US" sz="2800"/>
              <a:t>Sử dụng con trỏ để truy cập tới hàm ảo</a:t>
            </a:r>
          </a:p>
          <a:p>
            <a:pPr lvl="1" eaLnBrk="1" hangingPunct="1"/>
            <a:r>
              <a:rPr lang="en-US" altLang="en-US" sz="2800">
                <a:solidFill>
                  <a:srgbClr val="FF0000"/>
                </a:solidFill>
              </a:rPr>
              <a:t>Không có hàm khởi tạo ảo nhưng có thể có hàm huỷ ảo</a:t>
            </a:r>
          </a:p>
          <a:p>
            <a:pPr lvl="1" eaLnBrk="1" hangingPunct="1"/>
            <a:endParaRPr lang="en-US" altLang="en-US" sz="2800"/>
          </a:p>
          <a:p>
            <a:pPr eaLnBrk="1" hangingPunct="1"/>
            <a:endParaRPr lang="en-US" altLang="en-US" sz="2800"/>
          </a:p>
          <a:p>
            <a:pPr eaLnBrk="1" hangingPunct="1">
              <a:buFontTx/>
              <a:buNone/>
            </a:pPr>
            <a:endParaRPr lang="en-US" altLang="en-US" sz="2800"/>
          </a:p>
          <a:p>
            <a:pPr eaLnBrk="1" hangingPunct="1">
              <a:buFont typeface="Wingdings" panose="05000000000000000000" pitchFamily="2" charset="2"/>
              <a:buNone/>
            </a:pPr>
            <a:endParaRPr lang="en-US" altLang="en-US" sz="280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E7408784-F1E9-BDCD-8CF9-B5566EFFCB92}"/>
              </a:ext>
            </a:extLst>
          </p:cNvPr>
          <p:cNvSpPr>
            <a:spLocks noGrp="1" noChangeArrowheads="1"/>
          </p:cNvSpPr>
          <p:nvPr>
            <p:ph type="title"/>
          </p:nvPr>
        </p:nvSpPr>
        <p:spPr/>
        <p:txBody>
          <a:bodyPr/>
          <a:lstStyle/>
          <a:p>
            <a:pPr eaLnBrk="1" hangingPunct="1"/>
            <a:r>
              <a:rPr lang="en-US" altLang="en-US" u="sng"/>
              <a:t>Giải pháp kết gán muộn</a:t>
            </a:r>
          </a:p>
        </p:txBody>
      </p:sp>
      <p:sp>
        <p:nvSpPr>
          <p:cNvPr id="30722" name="Rectangle 3">
            <a:extLst>
              <a:ext uri="{FF2B5EF4-FFF2-40B4-BE49-F238E27FC236}">
                <a16:creationId xmlns:a16="http://schemas.microsoft.com/office/drawing/2014/main" id="{72DF326B-7401-EA06-C2F3-09515C1AA29E}"/>
              </a:ext>
            </a:extLst>
          </p:cNvPr>
          <p:cNvSpPr>
            <a:spLocks noGrp="1" noChangeArrowheads="1"/>
          </p:cNvSpPr>
          <p:nvPr>
            <p:ph type="body" idx="1"/>
          </p:nvPr>
        </p:nvSpPr>
        <p:spPr>
          <a:xfrm>
            <a:off x="5448301" y="3789364"/>
            <a:ext cx="4556125" cy="2466975"/>
          </a:xfrm>
        </p:spPr>
        <p:txBody>
          <a:bodyPr/>
          <a:lstStyle/>
          <a:p>
            <a:pPr eaLnBrk="1" hangingPunct="1">
              <a:buFont typeface="Wingdings" panose="05000000000000000000" pitchFamily="2" charset="2"/>
              <a:buNone/>
            </a:pPr>
            <a:r>
              <a:rPr lang="en-US" altLang="en-US"/>
              <a:t>Shape *s = new Circle();</a:t>
            </a:r>
          </a:p>
          <a:p>
            <a:pPr eaLnBrk="1" hangingPunct="1">
              <a:buFont typeface="Wingdings" panose="05000000000000000000" pitchFamily="2" charset="2"/>
              <a:buNone/>
            </a:pPr>
            <a:r>
              <a:rPr lang="en-US" altLang="en-US"/>
              <a:t>S-&gt;draw(); </a:t>
            </a:r>
            <a:r>
              <a:rPr lang="en-US" altLang="en-US">
                <a:solidFill>
                  <a:srgbClr val="00FF00"/>
                </a:solidFill>
              </a:rPr>
              <a:t>//polymorphic</a:t>
            </a:r>
            <a:endParaRPr lang="en-US" altLang="en-US"/>
          </a:p>
        </p:txBody>
      </p:sp>
      <p:pic>
        <p:nvPicPr>
          <p:cNvPr id="30723" name="Picture 4">
            <a:extLst>
              <a:ext uri="{FF2B5EF4-FFF2-40B4-BE49-F238E27FC236}">
                <a16:creationId xmlns:a16="http://schemas.microsoft.com/office/drawing/2014/main" id="{863820B9-1526-DD6D-98F0-0E5F3B6F1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7" y="1485107"/>
            <a:ext cx="3671887" cy="533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6">
            <a:extLst>
              <a:ext uri="{FF2B5EF4-FFF2-40B4-BE49-F238E27FC236}">
                <a16:creationId xmlns:a16="http://schemas.microsoft.com/office/drawing/2014/main" id="{43FAE366-23C6-11FA-D307-7DD0CF663F4A}"/>
              </a:ext>
            </a:extLst>
          </p:cNvPr>
          <p:cNvSpPr txBox="1">
            <a:spLocks noChangeArrowheads="1"/>
          </p:cNvSpPr>
          <p:nvPr/>
        </p:nvSpPr>
        <p:spPr bwMode="auto">
          <a:xfrm>
            <a:off x="5927726" y="5589588"/>
            <a:ext cx="5774279"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Hàm draw() trong lớp Circle sẽ được gọi</a:t>
            </a:r>
          </a:p>
        </p:txBody>
      </p:sp>
      <p:sp>
        <p:nvSpPr>
          <p:cNvPr id="30725" name="Line 7">
            <a:extLst>
              <a:ext uri="{FF2B5EF4-FFF2-40B4-BE49-F238E27FC236}">
                <a16:creationId xmlns:a16="http://schemas.microsoft.com/office/drawing/2014/main" id="{458FAD97-5434-3EFF-9710-896B0D6A56A7}"/>
              </a:ext>
            </a:extLst>
          </p:cNvPr>
          <p:cNvSpPr>
            <a:spLocks noChangeShapeType="1"/>
          </p:cNvSpPr>
          <p:nvPr/>
        </p:nvSpPr>
        <p:spPr bwMode="auto">
          <a:xfrm>
            <a:off x="7175501" y="4652964"/>
            <a:ext cx="792163"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pic>
        <p:nvPicPr>
          <p:cNvPr id="30726" name="Picture 8">
            <a:extLst>
              <a:ext uri="{FF2B5EF4-FFF2-40B4-BE49-F238E27FC236}">
                <a16:creationId xmlns:a16="http://schemas.microsoft.com/office/drawing/2014/main" id="{CD7F916E-1E6C-1F1A-BD22-30A9E32B5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9" y="1471333"/>
            <a:ext cx="4225662" cy="230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085900FF-5875-F946-8092-2D471DD3E257}"/>
              </a:ext>
            </a:extLst>
          </p:cNvPr>
          <p:cNvSpPr>
            <a:spLocks noGrp="1" noChangeArrowheads="1"/>
          </p:cNvSpPr>
          <p:nvPr>
            <p:ph type="title"/>
          </p:nvPr>
        </p:nvSpPr>
        <p:spPr/>
        <p:txBody>
          <a:bodyPr/>
          <a:lstStyle/>
          <a:p>
            <a:pPr eaLnBrk="1" hangingPunct="1"/>
            <a:r>
              <a:rPr lang="en-US" altLang="en-US" u="sng"/>
              <a:t>Ví dụ</a:t>
            </a:r>
          </a:p>
        </p:txBody>
      </p:sp>
      <p:pic>
        <p:nvPicPr>
          <p:cNvPr id="32770" name="Picture 4">
            <a:extLst>
              <a:ext uri="{FF2B5EF4-FFF2-40B4-BE49-F238E27FC236}">
                <a16:creationId xmlns:a16="http://schemas.microsoft.com/office/drawing/2014/main" id="{0F97F841-1F38-7A46-4743-318F05C92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523" y="1632310"/>
            <a:ext cx="9634236" cy="474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823B205-A498-11BF-9E1F-F06F1E58287C}"/>
              </a:ext>
            </a:extLst>
          </p:cNvPr>
          <p:cNvSpPr>
            <a:spLocks noGrp="1" noChangeArrowheads="1"/>
          </p:cNvSpPr>
          <p:nvPr>
            <p:ph type="title"/>
          </p:nvPr>
        </p:nvSpPr>
        <p:spPr/>
        <p:txBody>
          <a:bodyPr/>
          <a:lstStyle/>
          <a:p>
            <a:pPr eaLnBrk="1" hangingPunct="1"/>
            <a:r>
              <a:rPr lang="en-US" altLang="en-US" u="sng"/>
              <a:t>Phương thức ảo thuần túy</a:t>
            </a:r>
            <a:br>
              <a:rPr lang="en-US" altLang="en-US" u="sng"/>
            </a:br>
            <a:r>
              <a:rPr lang="en-US" altLang="en-US" u="sng"/>
              <a:t>(Pure Virtual Functions)</a:t>
            </a:r>
          </a:p>
        </p:txBody>
      </p:sp>
      <p:sp>
        <p:nvSpPr>
          <p:cNvPr id="33794" name="Rectangle 3">
            <a:extLst>
              <a:ext uri="{FF2B5EF4-FFF2-40B4-BE49-F238E27FC236}">
                <a16:creationId xmlns:a16="http://schemas.microsoft.com/office/drawing/2014/main" id="{DB1D3D5D-1718-D037-B0AA-F4BC05A23B1D}"/>
              </a:ext>
            </a:extLst>
          </p:cNvPr>
          <p:cNvSpPr>
            <a:spLocks noGrp="1" noChangeArrowheads="1"/>
          </p:cNvSpPr>
          <p:nvPr>
            <p:ph type="body" idx="1"/>
          </p:nvPr>
        </p:nvSpPr>
        <p:spPr/>
        <p:txBody>
          <a:bodyPr/>
          <a:lstStyle/>
          <a:p>
            <a:pPr eaLnBrk="1" hangingPunct="1"/>
            <a:r>
              <a:rPr lang="en-US" altLang="en-US"/>
              <a:t>Là phương thức ảo không có định nghĩa trong lớp cơ sở</a:t>
            </a:r>
          </a:p>
          <a:p>
            <a:pPr eaLnBrk="1" hangingPunct="1"/>
            <a:r>
              <a:rPr lang="en-US" altLang="en-US"/>
              <a:t>Cú pháp</a:t>
            </a:r>
          </a:p>
          <a:p>
            <a:pPr algn="ctr" eaLnBrk="1" hangingPunct="1">
              <a:buFont typeface="Wingdings" panose="05000000000000000000" pitchFamily="2" charset="2"/>
              <a:buNone/>
            </a:pPr>
            <a:r>
              <a:rPr lang="en-US" altLang="en-US" sz="2900">
                <a:solidFill>
                  <a:srgbClr val="FF0000"/>
                </a:solidFill>
              </a:rPr>
              <a:t>virtual </a:t>
            </a:r>
            <a:r>
              <a:rPr lang="en-US" altLang="en-US" sz="2900"/>
              <a:t>&lt;kiểu trả về&gt; &lt;tên hàm&gt;([ds tham số]) </a:t>
            </a:r>
            <a:r>
              <a:rPr lang="en-US" altLang="en-US" sz="2900">
                <a:solidFill>
                  <a:srgbClr val="FF0000"/>
                </a:solidFill>
              </a:rPr>
              <a:t>= 0</a:t>
            </a:r>
            <a:r>
              <a:rPr lang="en-US" altLang="en-US" sz="2900"/>
              <a:t>;</a:t>
            </a:r>
          </a:p>
          <a:p>
            <a:pPr eaLnBrk="1" hangingPunct="1"/>
            <a:r>
              <a:rPr lang="en-US" altLang="en-US"/>
              <a:t>Cung cấp một phương thức thống nhất làm giao diện chung</a:t>
            </a:r>
          </a:p>
          <a:p>
            <a:pPr eaLnBrk="1" hangingPunct="1"/>
            <a:endParaRPr lang="en-US" altLang="en-US"/>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DA07F258-ABAA-D291-77DF-0662EDD1B28F}"/>
              </a:ext>
            </a:extLst>
          </p:cNvPr>
          <p:cNvSpPr>
            <a:spLocks noGrp="1" noChangeArrowheads="1"/>
          </p:cNvSpPr>
          <p:nvPr>
            <p:ph type="title"/>
          </p:nvPr>
        </p:nvSpPr>
        <p:spPr/>
        <p:txBody>
          <a:bodyPr/>
          <a:lstStyle/>
          <a:p>
            <a:pPr eaLnBrk="1" hangingPunct="1"/>
            <a:r>
              <a:rPr lang="en-US" altLang="en-US" u="sng"/>
              <a:t>Lớp trừu tượng(Abstract Class)</a:t>
            </a:r>
          </a:p>
        </p:txBody>
      </p:sp>
      <p:sp>
        <p:nvSpPr>
          <p:cNvPr id="34818" name="Rectangle 3">
            <a:extLst>
              <a:ext uri="{FF2B5EF4-FFF2-40B4-BE49-F238E27FC236}">
                <a16:creationId xmlns:a16="http://schemas.microsoft.com/office/drawing/2014/main" id="{143F7FB9-2670-4F1D-F3D0-02851900440C}"/>
              </a:ext>
            </a:extLst>
          </p:cNvPr>
          <p:cNvSpPr>
            <a:spLocks noGrp="1" noChangeArrowheads="1"/>
          </p:cNvSpPr>
          <p:nvPr>
            <p:ph type="body" idx="1"/>
          </p:nvPr>
        </p:nvSpPr>
        <p:spPr/>
        <p:txBody>
          <a:bodyPr/>
          <a:lstStyle/>
          <a:p>
            <a:pPr algn="just" eaLnBrk="1" hangingPunct="1">
              <a:lnSpc>
                <a:spcPct val="90000"/>
              </a:lnSpc>
            </a:pPr>
            <a:r>
              <a:rPr lang="en-US" altLang="en-US" sz="3200"/>
              <a:t>Là lớp có ít nhất một phương thức ảo thuần túy</a:t>
            </a:r>
          </a:p>
          <a:p>
            <a:pPr algn="just" eaLnBrk="1" hangingPunct="1">
              <a:lnSpc>
                <a:spcPct val="90000"/>
              </a:lnSpc>
            </a:pPr>
            <a:endParaRPr lang="en-US" altLang="en-US" sz="3200"/>
          </a:p>
          <a:p>
            <a:pPr algn="just" eaLnBrk="1" hangingPunct="1">
              <a:lnSpc>
                <a:spcPct val="90000"/>
              </a:lnSpc>
            </a:pPr>
            <a:endParaRPr lang="en-US" altLang="en-US" sz="3200"/>
          </a:p>
          <a:p>
            <a:pPr algn="just" eaLnBrk="1" hangingPunct="1">
              <a:lnSpc>
                <a:spcPct val="90000"/>
              </a:lnSpc>
            </a:pPr>
            <a:endParaRPr lang="en-US" altLang="en-US" sz="3200"/>
          </a:p>
          <a:p>
            <a:pPr algn="just" eaLnBrk="1" hangingPunct="1">
              <a:lnSpc>
                <a:spcPct val="90000"/>
              </a:lnSpc>
            </a:pPr>
            <a:endParaRPr lang="en-US" altLang="en-US" sz="3200"/>
          </a:p>
          <a:p>
            <a:pPr algn="just" eaLnBrk="1" hangingPunct="1">
              <a:lnSpc>
                <a:spcPct val="90000"/>
              </a:lnSpc>
            </a:pPr>
            <a:r>
              <a:rPr lang="en-US" altLang="en-US" sz="3200"/>
              <a:t>Lớp dẫn xuất cần phải định nghĩa lại phương thức ảo thuần túy</a:t>
            </a:r>
          </a:p>
          <a:p>
            <a:pPr algn="just" eaLnBrk="1" hangingPunct="1">
              <a:lnSpc>
                <a:spcPct val="90000"/>
              </a:lnSpc>
            </a:pPr>
            <a:r>
              <a:rPr lang="en-US" altLang="en-US" sz="3200"/>
              <a:t>Không thể tạo đối tượng của một lớp trừu tượng, nhưng con trỏ có kiểu là lớp trừu tượng được phép khai báo</a:t>
            </a:r>
          </a:p>
          <a:p>
            <a:pPr eaLnBrk="1" hangingPunct="1">
              <a:lnSpc>
                <a:spcPct val="90000"/>
              </a:lnSpc>
            </a:pPr>
            <a:endParaRPr lang="en-US" altLang="en-US" sz="3200"/>
          </a:p>
          <a:p>
            <a:pPr eaLnBrk="1" hangingPunct="1">
              <a:lnSpc>
                <a:spcPct val="90000"/>
              </a:lnSpc>
            </a:pPr>
            <a:endParaRPr lang="en-US" altLang="en-US" sz="3200"/>
          </a:p>
          <a:p>
            <a:pPr eaLnBrk="1" hangingPunct="1">
              <a:lnSpc>
                <a:spcPct val="90000"/>
              </a:lnSpc>
            </a:pPr>
            <a:endParaRPr lang="en-US" altLang="en-US" sz="3200"/>
          </a:p>
          <a:p>
            <a:pPr eaLnBrk="1" hangingPunct="1">
              <a:lnSpc>
                <a:spcPct val="90000"/>
              </a:lnSpc>
            </a:pPr>
            <a:endParaRPr lang="en-US" altLang="en-US" sz="3200"/>
          </a:p>
        </p:txBody>
      </p:sp>
      <p:pic>
        <p:nvPicPr>
          <p:cNvPr id="34819" name="Picture 4">
            <a:extLst>
              <a:ext uri="{FF2B5EF4-FFF2-40B4-BE49-F238E27FC236}">
                <a16:creationId xmlns:a16="http://schemas.microsoft.com/office/drawing/2014/main" id="{7685225C-FC73-75FD-FFC0-F38BC4188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274" y="2296675"/>
            <a:ext cx="4482728" cy="2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C08AD40-CDCA-4E5D-0CD4-92F4A821FEEC}"/>
              </a:ext>
            </a:extLst>
          </p:cNvPr>
          <p:cNvSpPr>
            <a:spLocks noGrp="1" noChangeArrowheads="1"/>
          </p:cNvSpPr>
          <p:nvPr>
            <p:ph type="title"/>
          </p:nvPr>
        </p:nvSpPr>
        <p:spPr/>
        <p:txBody>
          <a:bodyPr/>
          <a:lstStyle/>
          <a:p>
            <a:pPr eaLnBrk="1" hangingPunct="1"/>
            <a:r>
              <a:rPr lang="vi-VN" altLang="en-US" u="sng"/>
              <a:t>Lập trình hướng đ</a:t>
            </a:r>
            <a:r>
              <a:rPr lang="en-US" altLang="en-US" u="sng"/>
              <a:t>ối tượng và ADT</a:t>
            </a:r>
          </a:p>
        </p:txBody>
      </p:sp>
      <p:sp>
        <p:nvSpPr>
          <p:cNvPr id="21507" name="Rectangle 3">
            <a:extLst>
              <a:ext uri="{FF2B5EF4-FFF2-40B4-BE49-F238E27FC236}">
                <a16:creationId xmlns:a16="http://schemas.microsoft.com/office/drawing/2014/main" id="{34BDE1B0-F088-8B31-E91B-37E635011F0D}"/>
              </a:ext>
            </a:extLst>
          </p:cNvPr>
          <p:cNvSpPr>
            <a:spLocks noGrp="1" noChangeArrowheads="1"/>
          </p:cNvSpPr>
          <p:nvPr>
            <p:ph type="body" idx="1"/>
          </p:nvPr>
        </p:nvSpPr>
        <p:spPr/>
        <p:txBody>
          <a:bodyPr/>
          <a:lstStyle/>
          <a:p>
            <a:pPr eaLnBrk="1" hangingPunct="1"/>
            <a:r>
              <a:rPr lang="vi-VN" altLang="en-US"/>
              <a:t>Các đối tượng được </a:t>
            </a:r>
            <a:r>
              <a:rPr lang="vi-VN" altLang="en-US" i="1">
                <a:solidFill>
                  <a:schemeClr val="tx2">
                    <a:lumMod val="60000"/>
                    <a:lumOff val="40000"/>
                  </a:schemeClr>
                </a:solidFill>
              </a:rPr>
              <a:t>dẫn xuất từ các ADT</a:t>
            </a:r>
          </a:p>
          <a:p>
            <a:pPr algn="just" eaLnBrk="1" hangingPunct="1"/>
            <a:r>
              <a:rPr lang="vi-VN" altLang="en-US"/>
              <a:t>Chương trình hoạt động dựa trên cơ chế </a:t>
            </a:r>
            <a:r>
              <a:rPr lang="vi-VN" altLang="en-US" b="1">
                <a:solidFill>
                  <a:srgbClr val="FF0000"/>
                </a:solidFill>
              </a:rPr>
              <a:t>các đối tượng tương tác bằng cách gửi thông điệp cho nhau</a:t>
            </a:r>
            <a:endParaRPr lang="en-US" altLang="en-US" b="1">
              <a:solidFill>
                <a:srgbClr val="FF0000"/>
              </a:solidFill>
            </a:endParaRPr>
          </a:p>
          <a:p>
            <a:pPr eaLnBrk="1" hangingPunct="1"/>
            <a:endParaRPr lang="en-US" altLang="en-US"/>
          </a:p>
          <a:p>
            <a:pPr eaLnBrk="1" hangingPunct="1"/>
            <a:endParaRPr lang="en-US" alt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E8A0C8C9-912D-9013-2059-1A3A868E7464}"/>
              </a:ext>
            </a:extLst>
          </p:cNvPr>
          <p:cNvSpPr>
            <a:spLocks noGrp="1" noChangeArrowheads="1"/>
          </p:cNvSpPr>
          <p:nvPr>
            <p:ph type="ctrTitle"/>
          </p:nvPr>
        </p:nvSpPr>
        <p:spPr/>
        <p:txBody>
          <a:bodyPr/>
          <a:lstStyle/>
          <a:p>
            <a:pPr eaLnBrk="1" hangingPunct="1"/>
            <a:r>
              <a:rPr lang="en-US" altLang="en-US"/>
              <a:t>Chương 6</a:t>
            </a:r>
          </a:p>
        </p:txBody>
      </p:sp>
      <p:sp>
        <p:nvSpPr>
          <p:cNvPr id="15362" name="Rectangle 3">
            <a:extLst>
              <a:ext uri="{FF2B5EF4-FFF2-40B4-BE49-F238E27FC236}">
                <a16:creationId xmlns:a16="http://schemas.microsoft.com/office/drawing/2014/main" id="{06506502-79F2-F82E-6930-259BB11290DC}"/>
              </a:ext>
            </a:extLst>
          </p:cNvPr>
          <p:cNvSpPr>
            <a:spLocks noGrp="1" noChangeArrowheads="1"/>
          </p:cNvSpPr>
          <p:nvPr>
            <p:ph type="subTitle" idx="1"/>
          </p:nvPr>
        </p:nvSpPr>
        <p:spPr/>
        <p:txBody>
          <a:bodyPr/>
          <a:lstStyle/>
          <a:p>
            <a:pPr eaLnBrk="1" hangingPunct="1"/>
            <a:r>
              <a:rPr lang="en-US" altLang="en-US"/>
              <a:t>Tính đa hình (Polymorphism)</a:t>
            </a:r>
          </a:p>
          <a:p>
            <a:pPr eaLnBrk="1" hangingPunct="1"/>
            <a:endParaRPr lang="en-US" altLang="en-US"/>
          </a:p>
          <a:p>
            <a:pPr eaLnBrk="1" hangingPunct="1"/>
            <a:r>
              <a:rPr lang="vi-VN" altLang="en-US"/>
              <a:t>CASE STUDY</a:t>
            </a:r>
            <a:endParaRPr lang="en-US" altLang="en-US"/>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Placeholder 2">
            <a:extLst>
              <a:ext uri="{FF2B5EF4-FFF2-40B4-BE49-F238E27FC236}">
                <a16:creationId xmlns:a16="http://schemas.microsoft.com/office/drawing/2014/main" id="{CF3C3547-4C55-A319-4B32-DFF0350900A6}"/>
              </a:ext>
            </a:extLst>
          </p:cNvPr>
          <p:cNvSpPr>
            <a:spLocks noGrp="1"/>
          </p:cNvSpPr>
          <p:nvPr>
            <p:ph type="body" idx="1"/>
          </p:nvPr>
        </p:nvSpPr>
        <p:spPr>
          <a:xfrm>
            <a:off x="626962" y="1632030"/>
            <a:ext cx="10938076" cy="4724400"/>
          </a:xfrm>
        </p:spPr>
        <p:txBody>
          <a:bodyPr/>
          <a:lstStyle/>
          <a:p>
            <a:pPr eaLnBrk="1" hangingPunct="1">
              <a:lnSpc>
                <a:spcPct val="80000"/>
              </a:lnSpc>
            </a:pPr>
            <a:r>
              <a:rPr lang="en-US" altLang="en-US" sz="2800">
                <a:solidFill>
                  <a:srgbClr val="000000"/>
                </a:solidFill>
                <a:latin typeface="Times New Roman" panose="02020603050405020304" pitchFamily="18" charset="0"/>
              </a:rPr>
              <a:t>Problem: A company pays its employees weekly. The employees are of three types: </a:t>
            </a:r>
          </a:p>
          <a:p>
            <a:pPr lvl="1" eaLnBrk="1" hangingPunct="1">
              <a:lnSpc>
                <a:spcPct val="80000"/>
              </a:lnSpc>
            </a:pPr>
            <a:r>
              <a:rPr lang="en-US" altLang="en-US" sz="2800" i="1">
                <a:solidFill>
                  <a:srgbClr val="0000FF"/>
                </a:solidFill>
                <a:latin typeface="Times New Roman" panose="02020603050405020304" pitchFamily="18" charset="0"/>
              </a:rPr>
              <a:t>salaried employees </a:t>
            </a:r>
            <a:r>
              <a:rPr lang="en-US" altLang="en-US" sz="2800">
                <a:solidFill>
                  <a:srgbClr val="000000"/>
                </a:solidFill>
                <a:latin typeface="Times New Roman" panose="02020603050405020304" pitchFamily="18" charset="0"/>
              </a:rPr>
              <a:t>are paid a fixed weekly salary regardless of the number of hours worked, </a:t>
            </a:r>
          </a:p>
          <a:p>
            <a:pPr lvl="1" eaLnBrk="1" hangingPunct="1">
              <a:lnSpc>
                <a:spcPct val="80000"/>
              </a:lnSpc>
            </a:pPr>
            <a:r>
              <a:rPr lang="en-US" altLang="en-US" sz="2800" i="1">
                <a:solidFill>
                  <a:srgbClr val="0000FF"/>
                </a:solidFill>
                <a:latin typeface="Times New Roman" panose="02020603050405020304" pitchFamily="18" charset="0"/>
              </a:rPr>
              <a:t>commission employees </a:t>
            </a:r>
            <a:r>
              <a:rPr lang="en-US" altLang="en-US" sz="2800">
                <a:solidFill>
                  <a:srgbClr val="000000"/>
                </a:solidFill>
                <a:latin typeface="Times New Roman" panose="02020603050405020304" pitchFamily="18" charset="0"/>
              </a:rPr>
              <a:t>are paid a percentage of their sales and </a:t>
            </a:r>
          </a:p>
          <a:p>
            <a:pPr lvl="1" eaLnBrk="1" hangingPunct="1">
              <a:lnSpc>
                <a:spcPct val="80000"/>
              </a:lnSpc>
            </a:pPr>
            <a:r>
              <a:rPr lang="en-US" altLang="en-US" sz="2800" i="1">
                <a:solidFill>
                  <a:srgbClr val="0000FF"/>
                </a:solidFill>
                <a:latin typeface="Times New Roman" panose="02020603050405020304" pitchFamily="18" charset="0"/>
              </a:rPr>
              <a:t>base-salary-plus-commission employees </a:t>
            </a:r>
            <a:r>
              <a:rPr lang="en-US" altLang="en-US" sz="2800">
                <a:solidFill>
                  <a:srgbClr val="000000"/>
                </a:solidFill>
                <a:latin typeface="Times New Roman" panose="02020603050405020304" pitchFamily="18" charset="0"/>
              </a:rPr>
              <a:t>receive a base salary plus a percentage of their sales. </a:t>
            </a:r>
          </a:p>
          <a:p>
            <a:pPr lvl="1" eaLnBrk="1" hangingPunct="1">
              <a:lnSpc>
                <a:spcPct val="80000"/>
              </a:lnSpc>
            </a:pPr>
            <a:r>
              <a:rPr lang="en-US" altLang="en-US" sz="2800">
                <a:solidFill>
                  <a:srgbClr val="000000"/>
                </a:solidFill>
                <a:latin typeface="Times New Roman" panose="02020603050405020304" pitchFamily="18" charset="0"/>
              </a:rPr>
              <a:t>The company has decided to reward base-salary-plus-commission employees by adding </a:t>
            </a:r>
            <a:r>
              <a:rPr lang="en-US" altLang="en-US" sz="2800">
                <a:solidFill>
                  <a:srgbClr val="0000FF"/>
                </a:solidFill>
                <a:latin typeface="Times New Roman" panose="02020603050405020304" pitchFamily="18" charset="0"/>
              </a:rPr>
              <a:t>10 percent to their base salaries. </a:t>
            </a:r>
          </a:p>
          <a:p>
            <a:pPr lvl="1" eaLnBrk="1" hangingPunct="1">
              <a:lnSpc>
                <a:spcPct val="80000"/>
              </a:lnSpc>
            </a:pPr>
            <a:r>
              <a:rPr lang="en-US" altLang="en-US" sz="2800">
                <a:solidFill>
                  <a:srgbClr val="000000"/>
                </a:solidFill>
                <a:latin typeface="Times New Roman" panose="02020603050405020304" pitchFamily="18" charset="0"/>
              </a:rPr>
              <a:t>The company wants to implement </a:t>
            </a:r>
            <a:r>
              <a:rPr lang="en-US" altLang="en-US" sz="2800">
                <a:solidFill>
                  <a:srgbClr val="0000FF"/>
                </a:solidFill>
                <a:latin typeface="Times New Roman" panose="02020603050405020304" pitchFamily="18" charset="0"/>
              </a:rPr>
              <a:t>a C++ program </a:t>
            </a:r>
            <a:r>
              <a:rPr lang="en-US" altLang="en-US" sz="2800">
                <a:solidFill>
                  <a:srgbClr val="000000"/>
                </a:solidFill>
                <a:latin typeface="Times New Roman" panose="02020603050405020304" pitchFamily="18" charset="0"/>
              </a:rPr>
              <a:t>that performs its </a:t>
            </a:r>
            <a:r>
              <a:rPr lang="en-US" altLang="en-US" sz="2800">
                <a:solidFill>
                  <a:srgbClr val="0000FF"/>
                </a:solidFill>
                <a:latin typeface="Times New Roman" panose="02020603050405020304" pitchFamily="18" charset="0"/>
              </a:rPr>
              <a:t>payroll calculations polymorphically</a:t>
            </a:r>
            <a:r>
              <a:rPr lang="en-US" altLang="en-US" sz="2800">
                <a:solidFill>
                  <a:srgbClr val="000000"/>
                </a:solidFill>
                <a:latin typeface="Times New Roman" panose="02020603050405020304" pitchFamily="18" charset="0"/>
              </a:rPr>
              <a:t>.</a:t>
            </a:r>
          </a:p>
          <a:p>
            <a:pPr eaLnBrk="1" hangingPunct="1">
              <a:lnSpc>
                <a:spcPct val="80000"/>
              </a:lnSpc>
            </a:pPr>
            <a:r>
              <a:rPr lang="en-US" altLang="en-US" sz="2800">
                <a:solidFill>
                  <a:srgbClr val="000000"/>
                </a:solidFill>
                <a:latin typeface="Times New Roman" panose="02020603050405020304" pitchFamily="18" charset="0"/>
              </a:rPr>
              <a:t>We use abstract class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to represent the general concept of an employee.</a:t>
            </a:r>
          </a:p>
        </p:txBody>
      </p:sp>
      <p:sp>
        <p:nvSpPr>
          <p:cNvPr id="16386" name="Title 3">
            <a:extLst>
              <a:ext uri="{FF2B5EF4-FFF2-40B4-BE49-F238E27FC236}">
                <a16:creationId xmlns:a16="http://schemas.microsoft.com/office/drawing/2014/main" id="{9B48C47F-AF80-D7A0-0F10-20756C6C2075}"/>
              </a:ext>
            </a:extLst>
          </p:cNvPr>
          <p:cNvSpPr>
            <a:spLocks noGrp="1"/>
          </p:cNvSpPr>
          <p:nvPr>
            <p:ph type="title"/>
          </p:nvPr>
        </p:nvSpPr>
        <p:spPr>
          <a:xfrm>
            <a:off x="626962" y="501570"/>
            <a:ext cx="8686800" cy="817563"/>
          </a:xfrm>
        </p:spPr>
        <p:txBody>
          <a:bodyPr/>
          <a:lstStyle/>
          <a:p>
            <a:r>
              <a:rPr lang="en-US" altLang="en-US" sz="3200">
                <a:latin typeface="Cambria" panose="02040503050406030204" pitchFamily="18" charset="0"/>
              </a:rPr>
              <a:t>Case Study: Payroll System Using Polymorphism (cont.)</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descr="ch13imageslides_Page_39.png">
            <a:extLst>
              <a:ext uri="{FF2B5EF4-FFF2-40B4-BE49-F238E27FC236}">
                <a16:creationId xmlns:a16="http://schemas.microsoft.com/office/drawing/2014/main" id="{79CECCC5-E05F-E325-CC43-871AC259A29F}"/>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5417" t="7727" r="24999" b="42603"/>
          <a:stretch/>
        </p:blipFill>
        <p:spPr bwMode="auto">
          <a:xfrm>
            <a:off x="590309" y="1666754"/>
            <a:ext cx="11244186" cy="487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descr="ch13imageslides_Page_41.png">
            <a:extLst>
              <a:ext uri="{FF2B5EF4-FFF2-40B4-BE49-F238E27FC236}">
                <a16:creationId xmlns:a16="http://schemas.microsoft.com/office/drawing/2014/main" id="{7A53576E-D9D2-8439-3530-51AEFFD5F590}"/>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5105" t="7644" r="22996" b="11876"/>
          <a:stretch/>
        </p:blipFill>
        <p:spPr bwMode="auto">
          <a:xfrm>
            <a:off x="1477701" y="416687"/>
            <a:ext cx="9236597" cy="627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descr="ch13imageslides_Page_42.png">
            <a:extLst>
              <a:ext uri="{FF2B5EF4-FFF2-40B4-BE49-F238E27FC236}">
                <a16:creationId xmlns:a16="http://schemas.microsoft.com/office/drawing/2014/main" id="{2ABAEDA1-2AE2-A609-A7DC-F113F77AB5CF}"/>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8439" b="55729"/>
          <a:stretch/>
        </p:blipFill>
        <p:spPr bwMode="auto">
          <a:xfrm>
            <a:off x="121119" y="1712671"/>
            <a:ext cx="12070881" cy="3977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611A93F7-0A24-4C9D-288D-8B8D0BB64F81}"/>
              </a:ext>
            </a:extLst>
          </p:cNvPr>
          <p:cNvSpPr txBox="1">
            <a:spLocks/>
          </p:cNvSpPr>
          <p:nvPr/>
        </p:nvSpPr>
        <p:spPr>
          <a:xfrm>
            <a:off x="1828800" y="228601"/>
            <a:ext cx="8153400" cy="817563"/>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Abstract Base Class: Employee</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ch13imageslides_Page_43.png">
            <a:extLst>
              <a:ext uri="{FF2B5EF4-FFF2-40B4-BE49-F238E27FC236}">
                <a16:creationId xmlns:a16="http://schemas.microsoft.com/office/drawing/2014/main" id="{CDF17BF7-F45A-FE48-35E4-7BB136FDAA2A}"/>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l="2026" t="4693" r="20127" b="5109"/>
          <a:stretch/>
        </p:blipFill>
        <p:spPr bwMode="auto">
          <a:xfrm>
            <a:off x="1145893" y="1046164"/>
            <a:ext cx="8153399" cy="573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1E7AD714-834E-95D6-CD54-EDC1F33EF70F}"/>
              </a:ext>
            </a:extLst>
          </p:cNvPr>
          <p:cNvSpPr txBox="1">
            <a:spLocks/>
          </p:cNvSpPr>
          <p:nvPr/>
        </p:nvSpPr>
        <p:spPr>
          <a:xfrm>
            <a:off x="1752600" y="228601"/>
            <a:ext cx="8153400" cy="817563"/>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Abstract Base Class: Employee</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descr="ch13imageslides_Page_44.png">
            <a:extLst>
              <a:ext uri="{FF2B5EF4-FFF2-40B4-BE49-F238E27FC236}">
                <a16:creationId xmlns:a16="http://schemas.microsoft.com/office/drawing/2014/main" id="{80C8EE04-2BA6-397F-0192-4DB542B7AC0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509285" y="750617"/>
            <a:ext cx="11556229" cy="701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60202D61-0159-BA89-6606-E7F79889831F}"/>
              </a:ext>
            </a:extLst>
          </p:cNvPr>
          <p:cNvSpPr txBox="1">
            <a:spLocks/>
          </p:cNvSpPr>
          <p:nvPr/>
        </p:nvSpPr>
        <p:spPr>
          <a:xfrm>
            <a:off x="1752600" y="249238"/>
            <a:ext cx="8153400" cy="817562"/>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Abstract Base Class: Employee</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ch13imageslides_Page_45.png">
            <a:extLst>
              <a:ext uri="{FF2B5EF4-FFF2-40B4-BE49-F238E27FC236}">
                <a16:creationId xmlns:a16="http://schemas.microsoft.com/office/drawing/2014/main" id="{C7602FC8-161A-F13D-2732-3A721864A237}"/>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69762" y="552501"/>
            <a:ext cx="13349468" cy="810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08240257-06C2-BFD3-75A7-15D240306467}"/>
              </a:ext>
            </a:extLst>
          </p:cNvPr>
          <p:cNvSpPr txBox="1">
            <a:spLocks/>
          </p:cNvSpPr>
          <p:nvPr/>
        </p:nvSpPr>
        <p:spPr>
          <a:xfrm>
            <a:off x="1752600" y="228601"/>
            <a:ext cx="8153400" cy="817563"/>
          </a:xfrm>
          <a:prstGeom prst="rect">
            <a:avLst/>
          </a:prstGeom>
        </p:spPr>
        <p:txBody>
          <a:bodyPr/>
          <a:lstStyle/>
          <a:p>
            <a:pPr eaLnBrk="0" fontAlgn="base" hangingPunct="0">
              <a:spcBef>
                <a:spcPct val="0"/>
              </a:spcBef>
              <a:spcAft>
                <a:spcPct val="0"/>
              </a:spcAft>
              <a:defRPr/>
            </a:pPr>
            <a:r>
              <a:rPr lang="en-US" sz="4000" kern="0" dirty="0">
                <a:solidFill>
                  <a:srgbClr val="003399"/>
                </a:solidFill>
                <a:latin typeface="Cambria" pitchFamily="18" charset="0"/>
                <a:ea typeface="ＭＳ Ｐゴシック" pitchFamily="34" charset="-128"/>
                <a:cs typeface="Arial"/>
              </a:rPr>
              <a:t>Abstract Base Class: Employee</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ch13imageslides_Page_46.png">
            <a:extLst>
              <a:ext uri="{FF2B5EF4-FFF2-40B4-BE49-F238E27FC236}">
                <a16:creationId xmlns:a16="http://schemas.microsoft.com/office/drawing/2014/main" id="{AB0159D8-064B-EEF2-E622-7B4DD431434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76200" y="658018"/>
            <a:ext cx="13253011" cy="804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A33B883-EF51-9893-E7DC-CE3B9C9193C8}"/>
              </a:ext>
            </a:extLst>
          </p:cNvPr>
          <p:cNvSpPr/>
          <p:nvPr/>
        </p:nvSpPr>
        <p:spPr bwMode="auto">
          <a:xfrm>
            <a:off x="7793138" y="1847127"/>
            <a:ext cx="4225724" cy="1960944"/>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buFont typeface="Wingdings" pitchFamily="2" charset="2"/>
              <a:buChar char="q"/>
              <a:defRPr/>
            </a:pPr>
            <a:r>
              <a:rPr lang="en-US" sz="2000" i="1">
                <a:solidFill>
                  <a:srgbClr val="000000"/>
                </a:solidFill>
                <a:latin typeface="Arial" panose="020B0604020202020204" pitchFamily="34" charset="0"/>
                <a:cs typeface="Arial" panose="020B0604020202020204" pitchFamily="34" charset="0"/>
              </a:rPr>
              <a:t> Abstract </a:t>
            </a:r>
            <a:r>
              <a:rPr lang="en-US" sz="2000" i="1" dirty="0">
                <a:solidFill>
                  <a:srgbClr val="000000"/>
                </a:solidFill>
                <a:latin typeface="Arial" panose="020B0604020202020204" pitchFamily="34" charset="0"/>
                <a:cs typeface="Arial" panose="020B0604020202020204" pitchFamily="34" charset="0"/>
              </a:rPr>
              <a:t>Base Class Employee’s print () is a virtual member function but not pure virtual function</a:t>
            </a:r>
          </a:p>
          <a:p>
            <a:pPr eaLnBrk="0" fontAlgn="base" hangingPunct="0">
              <a:spcBef>
                <a:spcPct val="0"/>
              </a:spcBef>
              <a:spcAft>
                <a:spcPct val="0"/>
              </a:spcAft>
              <a:buFont typeface="Wingdings" pitchFamily="2" charset="2"/>
              <a:buChar char="q"/>
              <a:defRPr/>
            </a:pPr>
            <a:r>
              <a:rPr lang="en-US" sz="2000" i="1">
                <a:solidFill>
                  <a:srgbClr val="000000"/>
                </a:solidFill>
                <a:latin typeface="Arial" panose="020B0604020202020204" pitchFamily="34" charset="0"/>
                <a:cs typeface="Arial" panose="020B0604020202020204" pitchFamily="34" charset="0"/>
              </a:rPr>
              <a:t> It </a:t>
            </a:r>
            <a:r>
              <a:rPr lang="en-US" sz="2000" i="1" dirty="0">
                <a:solidFill>
                  <a:srgbClr val="000000"/>
                </a:solidFill>
                <a:latin typeface="Arial" panose="020B0604020202020204" pitchFamily="34" charset="0"/>
                <a:cs typeface="Arial" panose="020B0604020202020204" pitchFamily="34" charset="0"/>
              </a:rPr>
              <a:t>has an implementation</a:t>
            </a:r>
          </a:p>
          <a:p>
            <a:pPr eaLnBrk="0" fontAlgn="base" hangingPunct="0">
              <a:spcBef>
                <a:spcPct val="0"/>
              </a:spcBef>
              <a:spcAft>
                <a:spcPct val="0"/>
              </a:spcAft>
              <a:buFont typeface="Wingdings" pitchFamily="2" charset="2"/>
              <a:buChar char="q"/>
              <a:defRPr/>
            </a:pPr>
            <a:r>
              <a:rPr lang="en-US" sz="2000" i="1">
                <a:solidFill>
                  <a:srgbClr val="000000"/>
                </a:solidFill>
                <a:latin typeface="Arial" panose="020B0604020202020204" pitchFamily="34" charset="0"/>
                <a:cs typeface="Arial" panose="020B0604020202020204" pitchFamily="34" charset="0"/>
              </a:rPr>
              <a:t> pure </a:t>
            </a:r>
            <a:r>
              <a:rPr lang="en-US" sz="2000" i="1" dirty="0">
                <a:solidFill>
                  <a:srgbClr val="000000"/>
                </a:solidFill>
                <a:latin typeface="Arial" panose="020B0604020202020204" pitchFamily="34" charset="0"/>
                <a:cs typeface="Arial" panose="020B0604020202020204" pitchFamily="34" charset="0"/>
              </a:rPr>
              <a:t>virtual function earnings() has no definition/implementation</a:t>
            </a:r>
          </a:p>
        </p:txBody>
      </p:sp>
      <p:cxnSp>
        <p:nvCxnSpPr>
          <p:cNvPr id="23555" name="Straight Arrow Connector 5">
            <a:extLst>
              <a:ext uri="{FF2B5EF4-FFF2-40B4-BE49-F238E27FC236}">
                <a16:creationId xmlns:a16="http://schemas.microsoft.com/office/drawing/2014/main" id="{3F2EAE68-0D69-803E-D4FA-E9213D2196D9}"/>
              </a:ext>
            </a:extLst>
          </p:cNvPr>
          <p:cNvCxnSpPr>
            <a:cxnSpLocks noChangeShapeType="1"/>
          </p:cNvCxnSpPr>
          <p:nvPr/>
        </p:nvCxnSpPr>
        <p:spPr bwMode="auto">
          <a:xfrm flipH="1">
            <a:off x="4595149" y="2827599"/>
            <a:ext cx="3197989" cy="2000781"/>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 name="Title 1">
            <a:extLst>
              <a:ext uri="{FF2B5EF4-FFF2-40B4-BE49-F238E27FC236}">
                <a16:creationId xmlns:a16="http://schemas.microsoft.com/office/drawing/2014/main" id="{804B7D47-004B-220A-DC52-5478368C77EB}"/>
              </a:ext>
            </a:extLst>
          </p:cNvPr>
          <p:cNvSpPr txBox="1">
            <a:spLocks/>
          </p:cNvSpPr>
          <p:nvPr/>
        </p:nvSpPr>
        <p:spPr>
          <a:xfrm>
            <a:off x="1752600" y="249238"/>
            <a:ext cx="8153400" cy="817562"/>
          </a:xfrm>
          <a:prstGeom prst="rect">
            <a:avLst/>
          </a:prstGeom>
        </p:spPr>
        <p:txBody>
          <a:bodyPr/>
          <a:lstStyle/>
          <a:p>
            <a:pPr eaLnBrk="0" fontAlgn="base" hangingPunct="0">
              <a:spcBef>
                <a:spcPct val="0"/>
              </a:spcBef>
              <a:spcAft>
                <a:spcPct val="0"/>
              </a:spcAft>
              <a:defRPr/>
            </a:pPr>
            <a:r>
              <a:rPr lang="en-US" sz="4000" kern="0" dirty="0">
                <a:solidFill>
                  <a:srgbClr val="003399"/>
                </a:solidFill>
                <a:latin typeface="Cambria" pitchFamily="18" charset="0"/>
                <a:ea typeface="ＭＳ Ｐゴシック" pitchFamily="34" charset="-128"/>
                <a:cs typeface="Arial"/>
              </a:rPr>
              <a:t>Abstract Base Class: Employee</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descr="ch13imageslides_Page_47.png">
            <a:extLst>
              <a:ext uri="{FF2B5EF4-FFF2-40B4-BE49-F238E27FC236}">
                <a16:creationId xmlns:a16="http://schemas.microsoft.com/office/drawing/2014/main" id="{FE6343E8-3D7D-E6D6-AA9D-AD52B841164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54956" y="734219"/>
            <a:ext cx="10455797" cy="634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3F5D5C76-CD8F-3CA8-5A13-159D1786BCC4}"/>
              </a:ext>
            </a:extLst>
          </p:cNvPr>
          <p:cNvSpPr txBox="1">
            <a:spLocks/>
          </p:cNvSpPr>
          <p:nvPr/>
        </p:nvSpPr>
        <p:spPr>
          <a:xfrm>
            <a:off x="354957" y="134938"/>
            <a:ext cx="10050684" cy="817562"/>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charset="-128"/>
                <a:cs typeface="Arial"/>
              </a:rPr>
              <a:t>Concrete Derived Class </a:t>
            </a:r>
            <a:r>
              <a:rPr lang="en-US" sz="4000" b="1" kern="0" dirty="0" err="1">
                <a:solidFill>
                  <a:srgbClr val="003399"/>
                </a:solidFill>
                <a:latin typeface="Cambria" pitchFamily="18" charset="0"/>
                <a:ea typeface="ＭＳ Ｐゴシック" charset="-128"/>
                <a:cs typeface="Arial"/>
              </a:rPr>
              <a:t>SalariedEmployee</a:t>
            </a:r>
            <a:endParaRPr lang="en-US" sz="4000" b="1" kern="0" dirty="0">
              <a:solidFill>
                <a:srgbClr val="003399"/>
              </a:solidFill>
              <a:latin typeface="Cambria" pitchFamily="18" charset="0"/>
              <a:ea typeface="ＭＳ Ｐゴシック" charset="-128"/>
              <a:cs typeface="Arial"/>
            </a:endParaRPr>
          </a:p>
        </p:txBody>
      </p:sp>
      <p:sp>
        <p:nvSpPr>
          <p:cNvPr id="4" name="Text Placeholder 2">
            <a:extLst>
              <a:ext uri="{FF2B5EF4-FFF2-40B4-BE49-F238E27FC236}">
                <a16:creationId xmlns:a16="http://schemas.microsoft.com/office/drawing/2014/main" id="{A4AC2F53-DEE1-F636-1DCC-2F2575FECCFB}"/>
              </a:ext>
            </a:extLst>
          </p:cNvPr>
          <p:cNvSpPr txBox="1">
            <a:spLocks/>
          </p:cNvSpPr>
          <p:nvPr/>
        </p:nvSpPr>
        <p:spPr>
          <a:xfrm>
            <a:off x="7016187" y="1665098"/>
            <a:ext cx="4257554" cy="838200"/>
          </a:xfrm>
          <a:prstGeom prst="rect">
            <a:avLst/>
          </a:prstGeom>
        </p:spPr>
        <p:txBody>
          <a:bodyPr/>
          <a:lstStyle/>
          <a:p>
            <a:pPr marL="447675" indent="-447675" fontAlgn="base">
              <a:spcBef>
                <a:spcPct val="20000"/>
              </a:spcBef>
              <a:spcAft>
                <a:spcPct val="0"/>
              </a:spcAft>
              <a:buClr>
                <a:srgbClr val="003399"/>
              </a:buClr>
              <a:buSzPct val="70000"/>
              <a:defRPr/>
            </a:pPr>
            <a:r>
              <a:rPr lang="en-US" sz="2400" kern="0" dirty="0">
                <a:solidFill>
                  <a:srgbClr val="000000"/>
                </a:solidFill>
                <a:latin typeface="Times New Roman" pitchFamily="18" charset="0"/>
                <a:ea typeface="ＭＳ Ｐゴシック" pitchFamily="34" charset="-128"/>
                <a:cs typeface="Arial"/>
              </a:rPr>
              <a:t>Class </a:t>
            </a:r>
            <a:r>
              <a:rPr lang="en-US" sz="2400" kern="0" dirty="0" err="1">
                <a:solidFill>
                  <a:srgbClr val="000000"/>
                </a:solidFill>
                <a:latin typeface="Lucida Console" pitchFamily="49" charset="0"/>
                <a:ea typeface="ＭＳ Ｐゴシック" pitchFamily="34" charset="-128"/>
                <a:cs typeface="Arial"/>
              </a:rPr>
              <a:t>SalariedEmployee</a:t>
            </a:r>
            <a:endParaRPr lang="en-US" sz="2400" kern="0" dirty="0">
              <a:solidFill>
                <a:srgbClr val="000000"/>
              </a:solidFill>
              <a:latin typeface="Times New Roman" pitchFamily="18" charset="0"/>
              <a:ea typeface="ＭＳ Ｐゴシック" pitchFamily="34" charset="-128"/>
              <a:cs typeface="Arial"/>
            </a:endParaRPr>
          </a:p>
          <a:p>
            <a:pPr marL="447675" indent="-447675" fontAlgn="base">
              <a:spcBef>
                <a:spcPct val="20000"/>
              </a:spcBef>
              <a:spcAft>
                <a:spcPct val="0"/>
              </a:spcAft>
              <a:buClr>
                <a:srgbClr val="003399"/>
              </a:buClr>
              <a:buSzPct val="70000"/>
              <a:defRPr/>
            </a:pPr>
            <a:r>
              <a:rPr lang="en-US" sz="2400" kern="0" dirty="0">
                <a:solidFill>
                  <a:srgbClr val="000000"/>
                </a:solidFill>
                <a:latin typeface="Times New Roman" pitchFamily="18" charset="0"/>
                <a:ea typeface="ＭＳ Ｐゴシック" pitchFamily="34" charset="-128"/>
                <a:cs typeface="Arial"/>
              </a:rPr>
              <a:t>derives from class </a:t>
            </a:r>
            <a:r>
              <a:rPr lang="en-US" sz="2400" kern="0" dirty="0">
                <a:solidFill>
                  <a:srgbClr val="000000"/>
                </a:solidFill>
                <a:latin typeface="Lucida Console" pitchFamily="49" charset="0"/>
                <a:ea typeface="ＭＳ Ｐゴシック" pitchFamily="34" charset="-128"/>
                <a:cs typeface="Arial"/>
              </a:rPr>
              <a:t>Employee</a:t>
            </a:r>
            <a:r>
              <a:rPr lang="en-US" sz="2400" kern="0" dirty="0">
                <a:solidFill>
                  <a:srgbClr val="000000"/>
                </a:solidFill>
                <a:latin typeface="Times New Roman" pitchFamily="18" charset="0"/>
                <a:ea typeface="ＭＳ Ｐゴシック" pitchFamily="34" charset="-128"/>
                <a:cs typeface="Arial"/>
              </a:rPr>
              <a:t>.</a:t>
            </a:r>
          </a:p>
        </p:txBody>
      </p:sp>
      <p:sp>
        <p:nvSpPr>
          <p:cNvPr id="5" name="Rectangle 4">
            <a:extLst>
              <a:ext uri="{FF2B5EF4-FFF2-40B4-BE49-F238E27FC236}">
                <a16:creationId xmlns:a16="http://schemas.microsoft.com/office/drawing/2014/main" id="{85E908AA-AE93-7B9F-FF7B-D9E5DD809499}"/>
              </a:ext>
            </a:extLst>
          </p:cNvPr>
          <p:cNvSpPr/>
          <p:nvPr/>
        </p:nvSpPr>
        <p:spPr bwMode="auto">
          <a:xfrm>
            <a:off x="7741536" y="3484771"/>
            <a:ext cx="4114800" cy="1307939"/>
          </a:xfrm>
          <a:prstGeom prst="rect">
            <a:avLst/>
          </a:prstGeom>
          <a:solidFill>
            <a:schemeClr val="accent3">
              <a:lumMod val="40000"/>
              <a:lumOff val="60000"/>
            </a:schemeClr>
          </a:solidFill>
          <a:ln w="19050" cap="flat" cmpd="sng" algn="ctr">
            <a:solidFill>
              <a:schemeClr val="tx1"/>
            </a:solidFill>
            <a:prstDash val="solid"/>
            <a:round/>
            <a:headEnd type="none" w="med" len="med"/>
            <a:tailEnd type="none" w="med" len="med"/>
          </a:ln>
          <a:effectLst/>
        </p:spPr>
        <p:txBody>
          <a:bodyPr/>
          <a:lstStyle/>
          <a:p>
            <a:pPr algn="ctr" eaLnBrk="0" fontAlgn="base" hangingPunct="0">
              <a:spcBef>
                <a:spcPct val="0"/>
              </a:spcBef>
              <a:spcAft>
                <a:spcPct val="0"/>
              </a:spcAft>
              <a:defRPr/>
            </a:pPr>
            <a:r>
              <a:rPr lang="en-US" sz="2400" i="1" dirty="0">
                <a:solidFill>
                  <a:srgbClr val="000000"/>
                </a:solidFill>
                <a:latin typeface="Arial" panose="020B0604020202020204" pitchFamily="34" charset="0"/>
                <a:cs typeface="Arial" panose="020B0604020202020204" pitchFamily="34" charset="0"/>
              </a:rPr>
              <a:t>Override Abstract Base-Class’s print() &amp; earnings() function</a:t>
            </a:r>
          </a:p>
        </p:txBody>
      </p:sp>
      <p:cxnSp>
        <p:nvCxnSpPr>
          <p:cNvPr id="24581" name="Straight Arrow Connector 6">
            <a:extLst>
              <a:ext uri="{FF2B5EF4-FFF2-40B4-BE49-F238E27FC236}">
                <a16:creationId xmlns:a16="http://schemas.microsoft.com/office/drawing/2014/main" id="{7B4A5CE4-BAA6-E107-2EB8-79B6FE9CAD0B}"/>
              </a:ext>
            </a:extLst>
          </p:cNvPr>
          <p:cNvCxnSpPr>
            <a:cxnSpLocks noChangeShapeType="1"/>
          </p:cNvCxnSpPr>
          <p:nvPr/>
        </p:nvCxnSpPr>
        <p:spPr bwMode="auto">
          <a:xfrm rot="10800000" flipV="1">
            <a:off x="6553200" y="4191000"/>
            <a:ext cx="1447800" cy="381000"/>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23EDA54-50FA-FCF4-10C5-95685823FF5F}"/>
              </a:ext>
            </a:extLst>
          </p:cNvPr>
          <p:cNvSpPr>
            <a:spLocks noGrp="1" noChangeArrowheads="1"/>
          </p:cNvSpPr>
          <p:nvPr>
            <p:ph type="title"/>
          </p:nvPr>
        </p:nvSpPr>
        <p:spPr/>
        <p:txBody>
          <a:bodyPr/>
          <a:lstStyle/>
          <a:p>
            <a:pPr eaLnBrk="1" hangingPunct="1"/>
            <a:r>
              <a:rPr lang="en-US" altLang="en-US" u="sng"/>
              <a:t>Các phương pháp lập trình</a:t>
            </a:r>
          </a:p>
        </p:txBody>
      </p:sp>
      <p:sp>
        <p:nvSpPr>
          <p:cNvPr id="5123" name="Rectangle 3">
            <a:extLst>
              <a:ext uri="{FF2B5EF4-FFF2-40B4-BE49-F238E27FC236}">
                <a16:creationId xmlns:a16="http://schemas.microsoft.com/office/drawing/2014/main" id="{723C7A77-9AE7-F611-581D-A8D3E83341D1}"/>
              </a:ext>
            </a:extLst>
          </p:cNvPr>
          <p:cNvSpPr>
            <a:spLocks noGrp="1" noChangeArrowheads="1"/>
          </p:cNvSpPr>
          <p:nvPr>
            <p:ph type="body" idx="1"/>
          </p:nvPr>
        </p:nvSpPr>
        <p:spPr/>
        <p:txBody>
          <a:bodyPr/>
          <a:lstStyle/>
          <a:p>
            <a:pPr marL="0" indent="0" algn="ctr" eaLnBrk="1" hangingPunct="1">
              <a:buNone/>
            </a:pPr>
            <a:r>
              <a:rPr lang="en-US" altLang="en-US" b="1">
                <a:solidFill>
                  <a:srgbClr val="7030A0"/>
                </a:solidFill>
              </a:rPr>
              <a:t>(Các trường phái lập trình)</a:t>
            </a:r>
          </a:p>
          <a:p>
            <a:pPr eaLnBrk="1" hangingPunct="1"/>
            <a:r>
              <a:rPr lang="en-US" altLang="en-US"/>
              <a:t>Lập trình tuyến tính</a:t>
            </a:r>
          </a:p>
          <a:p>
            <a:pPr eaLnBrk="1" hangingPunct="1"/>
            <a:r>
              <a:rPr lang="en-US" altLang="en-US"/>
              <a:t>Lập trình thủ tục/ cấu trúc</a:t>
            </a:r>
          </a:p>
          <a:p>
            <a:pPr eaLnBrk="1" hangingPunct="1"/>
            <a:r>
              <a:rPr lang="en-US" altLang="en-US"/>
              <a:t>Lập trình module</a:t>
            </a:r>
          </a:p>
          <a:p>
            <a:pPr eaLnBrk="1" hangingPunct="1"/>
            <a:r>
              <a:rPr lang="en-US" altLang="en-US"/>
              <a:t>Lập trình hướng đối tượng </a:t>
            </a:r>
            <a:r>
              <a:rPr lang="en-US" altLang="en-US" b="1">
                <a:solidFill>
                  <a:srgbClr val="FF0000"/>
                </a:solidFill>
              </a:rPr>
              <a:t>(*) </a:t>
            </a:r>
            <a:r>
              <a:rPr lang="en-US" altLang="en-US" i="1">
                <a:solidFill>
                  <a:srgbClr val="FF0000"/>
                </a:solidFill>
              </a:rPr>
              <a:t>(Vượt trội, nhắc đến lập trình là nhắc đến OOP)</a:t>
            </a:r>
          </a:p>
          <a:p>
            <a:pPr eaLnBrk="1" hangingPunct="1"/>
            <a:r>
              <a:rPr lang="en-US" altLang="en-US" i="1">
                <a:solidFill>
                  <a:schemeClr val="tx2">
                    <a:lumMod val="75000"/>
                  </a:schemeClr>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457B956-2E22-00AE-5E79-55CECCEA8734}"/>
              </a:ext>
            </a:extLst>
          </p:cNvPr>
          <p:cNvSpPr>
            <a:spLocks noGrp="1" noChangeArrowheads="1"/>
          </p:cNvSpPr>
          <p:nvPr>
            <p:ph type="title"/>
          </p:nvPr>
        </p:nvSpPr>
        <p:spPr>
          <a:xfrm>
            <a:off x="609600" y="280759"/>
            <a:ext cx="10058400" cy="690563"/>
          </a:xfrm>
        </p:spPr>
        <p:txBody>
          <a:bodyPr/>
          <a:lstStyle/>
          <a:p>
            <a:pPr eaLnBrk="1" hangingPunct="1"/>
            <a:r>
              <a:rPr lang="en-US" altLang="en-US" u="sng"/>
              <a:t>Đối tượng (object)</a:t>
            </a:r>
          </a:p>
        </p:txBody>
      </p:sp>
      <p:sp>
        <p:nvSpPr>
          <p:cNvPr id="21507" name="Rectangle 3">
            <a:extLst>
              <a:ext uri="{FF2B5EF4-FFF2-40B4-BE49-F238E27FC236}">
                <a16:creationId xmlns:a16="http://schemas.microsoft.com/office/drawing/2014/main" id="{C6BBF68F-F007-E9DF-5DEE-1A14A562AF85}"/>
              </a:ext>
            </a:extLst>
          </p:cNvPr>
          <p:cNvSpPr>
            <a:spLocks noGrp="1" noChangeArrowheads="1"/>
          </p:cNvSpPr>
          <p:nvPr>
            <p:ph type="body" idx="1"/>
          </p:nvPr>
        </p:nvSpPr>
        <p:spPr>
          <a:xfrm>
            <a:off x="609600" y="1223169"/>
            <a:ext cx="10972800" cy="4411662"/>
          </a:xfrm>
        </p:spPr>
        <p:txBody>
          <a:bodyPr/>
          <a:lstStyle/>
          <a:p>
            <a:pPr algn="just" eaLnBrk="1" hangingPunct="1"/>
            <a:r>
              <a:rPr lang="en-US" altLang="en-US"/>
              <a:t>Là khái niệm trừu tượng </a:t>
            </a:r>
            <a:r>
              <a:rPr lang="en-US" altLang="en-US" i="1">
                <a:solidFill>
                  <a:srgbClr val="0070C0"/>
                </a:solidFill>
              </a:rPr>
              <a:t>phản ánh các thực thể </a:t>
            </a:r>
            <a:r>
              <a:rPr lang="en-US" altLang="en-US" b="1" i="1">
                <a:solidFill>
                  <a:srgbClr val="0070C0"/>
                </a:solidFill>
              </a:rPr>
              <a:t>trong thế giới thực</a:t>
            </a:r>
          </a:p>
          <a:p>
            <a:pPr eaLnBrk="1" hangingPunct="1"/>
            <a:r>
              <a:rPr lang="en-US" altLang="en-US" b="1" i="1">
                <a:solidFill>
                  <a:srgbClr val="00B050"/>
                </a:solidFill>
              </a:rPr>
              <a:t>ADT là “khuôn”, “đúc ra” các object.</a:t>
            </a:r>
          </a:p>
          <a:p>
            <a:pPr lvl="1" eaLnBrk="1" hangingPunct="1"/>
            <a:r>
              <a:rPr lang="en-US" altLang="en-US" i="1">
                <a:solidFill>
                  <a:schemeClr val="accent2">
                    <a:lumMod val="75000"/>
                  </a:schemeClr>
                </a:solidFill>
              </a:rPr>
              <a:t>ADT Sinhvien tạo ra nhiều đối tượng sinh viên khác nhau, object của SV này sẽ khác với SV kia (điểm bạn này khác với điểm bạn kia…)</a:t>
            </a:r>
          </a:p>
          <a:p>
            <a:pPr eaLnBrk="1" hangingPunct="1"/>
            <a:r>
              <a:rPr lang="en-US" altLang="en-US" b="1">
                <a:solidFill>
                  <a:srgbClr val="FF0000"/>
                </a:solidFill>
              </a:rPr>
              <a:t>Object = data (attributes) + methods (behavior)</a:t>
            </a:r>
          </a:p>
          <a:p>
            <a:pPr lvl="1" eaLnBrk="1" hangingPunct="1"/>
            <a:r>
              <a:rPr lang="en-US" altLang="en-US" i="1">
                <a:solidFill>
                  <a:schemeClr val="accent2">
                    <a:lumMod val="75000"/>
                  </a:schemeClr>
                </a:solidFill>
              </a:rPr>
              <a:t>VD: Object SV có dữ liệu, phương thức khác với object GV.</a:t>
            </a:r>
          </a:p>
          <a:p>
            <a:pPr eaLnBrk="1" hangingPunct="1"/>
            <a:r>
              <a:rPr lang="en-US" altLang="en-US"/>
              <a:t>Là thể hiện (instance) của 1 lớp </a:t>
            </a:r>
            <a:r>
              <a:rPr lang="en-US" altLang="en-US" i="1">
                <a:solidFill>
                  <a:srgbClr val="0000FF"/>
                </a:solidFill>
              </a:rPr>
              <a:t>(Đại diện Lớp là Đối tượng)</a:t>
            </a:r>
          </a:p>
          <a:p>
            <a:pPr eaLnBrk="1" hangingPunct="1"/>
            <a:r>
              <a:rPr lang="en-US" altLang="en-US"/>
              <a:t>Các đối tượng là thể hiện của cùng 1 lớp có dữ liệu ở trạng thái khác nhau</a:t>
            </a:r>
          </a:p>
          <a:p>
            <a:pPr eaLnBrk="1" hangingPunct="1"/>
            <a:endParaRPr lang="en-US" altLang="en-US"/>
          </a:p>
          <a:p>
            <a:pPr eaLnBrk="1" hangingPunct="1"/>
            <a:endParaRPr lang="en-US" altLang="en-US"/>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Placeholder 2">
            <a:extLst>
              <a:ext uri="{FF2B5EF4-FFF2-40B4-BE49-F238E27FC236}">
                <a16:creationId xmlns:a16="http://schemas.microsoft.com/office/drawing/2014/main" id="{C04DAE1F-1265-1395-D6C1-6E9D81C3639F}"/>
              </a:ext>
            </a:extLst>
          </p:cNvPr>
          <p:cNvSpPr>
            <a:spLocks noGrp="1"/>
          </p:cNvSpPr>
          <p:nvPr>
            <p:ph type="body" idx="1"/>
          </p:nvPr>
        </p:nvSpPr>
        <p:spPr>
          <a:xfrm>
            <a:off x="563301" y="1684116"/>
            <a:ext cx="11065398" cy="4724400"/>
          </a:xfrm>
        </p:spPr>
        <p:txBody>
          <a:bodyPr/>
          <a:lstStyle/>
          <a:p>
            <a:pPr algn="just" eaLnBrk="1" hangingPunct="1">
              <a:spcBef>
                <a:spcPts val="0"/>
              </a:spcBef>
            </a:pPr>
            <a:r>
              <a:rPr lang="en-US" altLang="en-US" sz="2800">
                <a:solidFill>
                  <a:srgbClr val="000000"/>
                </a:solidFill>
                <a:latin typeface="Times New Roman" panose="02020603050405020304" pitchFamily="18" charset="0"/>
              </a:rPr>
              <a:t>Function </a:t>
            </a:r>
            <a:r>
              <a:rPr lang="en-US" altLang="en-US" sz="2800">
                <a:solidFill>
                  <a:srgbClr val="000000"/>
                </a:solidFill>
                <a:latin typeface="Lucida Console" panose="020B0609040504020204" pitchFamily="49" charset="0"/>
              </a:rPr>
              <a:t>earnings</a:t>
            </a:r>
            <a:r>
              <a:rPr lang="en-US" altLang="en-US" sz="2800">
                <a:solidFill>
                  <a:srgbClr val="000000"/>
                </a:solidFill>
                <a:latin typeface="Times New Roman" panose="02020603050405020304" pitchFamily="18" charset="0"/>
              </a:rPr>
              <a:t> </a:t>
            </a:r>
            <a:r>
              <a:rPr lang="en-US" altLang="en-US" sz="2800">
                <a:solidFill>
                  <a:srgbClr val="0000FF"/>
                </a:solidFill>
                <a:latin typeface="Times New Roman" panose="02020603050405020304" pitchFamily="18" charset="0"/>
              </a:rPr>
              <a:t>overrides pure </a:t>
            </a:r>
            <a:r>
              <a:rPr lang="en-US" altLang="en-US" sz="2800">
                <a:solidFill>
                  <a:srgbClr val="0000FF"/>
                </a:solidFill>
                <a:latin typeface="Lucida Console" panose="020B0609040504020204" pitchFamily="49" charset="0"/>
              </a:rPr>
              <a:t>virtual</a:t>
            </a:r>
            <a:r>
              <a:rPr lang="en-US" altLang="en-US" sz="2800">
                <a:solidFill>
                  <a:srgbClr val="0000FF"/>
                </a:solidFill>
                <a:latin typeface="Times New Roman" panose="02020603050405020304" pitchFamily="18" charset="0"/>
              </a:rPr>
              <a:t> function </a:t>
            </a:r>
            <a:r>
              <a:rPr lang="en-US" altLang="en-US" sz="2800">
                <a:solidFill>
                  <a:srgbClr val="000000"/>
                </a:solidFill>
                <a:latin typeface="Lucida Console" panose="020B0609040504020204" pitchFamily="49" charset="0"/>
              </a:rPr>
              <a:t>earnings</a:t>
            </a:r>
            <a:r>
              <a:rPr lang="en-US" altLang="en-US" sz="2800">
                <a:solidFill>
                  <a:srgbClr val="000000"/>
                </a:solidFill>
                <a:latin typeface="Times New Roman" panose="02020603050405020304" pitchFamily="18" charset="0"/>
              </a:rPr>
              <a:t> in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to provide a </a:t>
            </a:r>
            <a:r>
              <a:rPr lang="en-US" altLang="en-US" sz="2800" i="1">
                <a:solidFill>
                  <a:srgbClr val="000000"/>
                </a:solidFill>
                <a:latin typeface="Times New Roman" panose="02020603050405020304" pitchFamily="18" charset="0"/>
              </a:rPr>
              <a:t>concrete</a:t>
            </a:r>
            <a:r>
              <a:rPr lang="en-US" altLang="en-US" sz="2800">
                <a:solidFill>
                  <a:srgbClr val="000000"/>
                </a:solidFill>
                <a:latin typeface="Times New Roman" panose="02020603050405020304" pitchFamily="18" charset="0"/>
              </a:rPr>
              <a:t> implementation that returns the </a:t>
            </a:r>
            <a:r>
              <a:rPr lang="en-US" altLang="en-US" sz="2800">
                <a:solidFill>
                  <a:srgbClr val="000000"/>
                </a:solidFill>
                <a:latin typeface="Lucida Console" panose="020B0609040504020204" pitchFamily="49" charset="0"/>
              </a:rPr>
              <a:t>SalariedEmployee</a:t>
            </a:r>
            <a:r>
              <a:rPr lang="en-US" altLang="en-US" sz="2800">
                <a:solidFill>
                  <a:srgbClr val="000000"/>
                </a:solidFill>
                <a:latin typeface="Times New Roman" panose="02020603050405020304" pitchFamily="18" charset="0"/>
              </a:rPr>
              <a:t>’s weekly salary.</a:t>
            </a:r>
          </a:p>
          <a:p>
            <a:pPr algn="just" eaLnBrk="1" hangingPunct="1">
              <a:spcBef>
                <a:spcPts val="0"/>
              </a:spcBef>
            </a:pPr>
            <a:r>
              <a:rPr lang="en-US" altLang="en-US" sz="2800">
                <a:solidFill>
                  <a:srgbClr val="000000"/>
                </a:solidFill>
                <a:latin typeface="Times New Roman" panose="02020603050405020304" pitchFamily="18" charset="0"/>
              </a:rPr>
              <a:t>If we did not implement </a:t>
            </a:r>
            <a:r>
              <a:rPr lang="en-US" altLang="en-US" sz="2800">
                <a:solidFill>
                  <a:srgbClr val="000000"/>
                </a:solidFill>
                <a:latin typeface="Lucida Console" panose="020B0609040504020204" pitchFamily="49" charset="0"/>
              </a:rPr>
              <a:t>earnings</a:t>
            </a:r>
            <a:r>
              <a:rPr lang="en-US" altLang="en-US" sz="2800">
                <a:solidFill>
                  <a:srgbClr val="000000"/>
                </a:solidFill>
                <a:latin typeface="Times New Roman" panose="02020603050405020304" pitchFamily="18" charset="0"/>
              </a:rPr>
              <a:t>, class </a:t>
            </a:r>
            <a:r>
              <a:rPr lang="en-US" altLang="en-US" sz="2800">
                <a:solidFill>
                  <a:srgbClr val="000000"/>
                </a:solidFill>
                <a:latin typeface="Lucida Console" panose="020B0609040504020204" pitchFamily="49" charset="0"/>
              </a:rPr>
              <a:t>SalariedEmployee</a:t>
            </a:r>
            <a:r>
              <a:rPr lang="en-US" altLang="en-US" sz="2800">
                <a:solidFill>
                  <a:srgbClr val="000000"/>
                </a:solidFill>
                <a:latin typeface="Times New Roman" panose="02020603050405020304" pitchFamily="18" charset="0"/>
              </a:rPr>
              <a:t> would be an </a:t>
            </a:r>
            <a:r>
              <a:rPr lang="en-US" altLang="en-US" sz="2800">
                <a:solidFill>
                  <a:srgbClr val="0000FF"/>
                </a:solidFill>
                <a:latin typeface="Times New Roman" panose="02020603050405020304" pitchFamily="18" charset="0"/>
              </a:rPr>
              <a:t>abstract class</a:t>
            </a:r>
            <a:r>
              <a:rPr lang="en-US" altLang="en-US" sz="2800">
                <a:solidFill>
                  <a:srgbClr val="000000"/>
                </a:solidFill>
                <a:latin typeface="Times New Roman" panose="02020603050405020304" pitchFamily="18" charset="0"/>
              </a:rPr>
              <a:t>.</a:t>
            </a:r>
          </a:p>
          <a:p>
            <a:pPr algn="just" eaLnBrk="1" hangingPunct="1">
              <a:spcBef>
                <a:spcPts val="0"/>
              </a:spcBef>
            </a:pPr>
            <a:r>
              <a:rPr lang="en-US" altLang="en-US" sz="2800">
                <a:solidFill>
                  <a:srgbClr val="000000"/>
                </a:solidFill>
                <a:latin typeface="Times New Roman" panose="02020603050405020304" pitchFamily="18" charset="0"/>
              </a:rPr>
              <a:t>In class </a:t>
            </a:r>
            <a:r>
              <a:rPr lang="en-US" altLang="en-US" sz="2800">
                <a:solidFill>
                  <a:srgbClr val="000000"/>
                </a:solidFill>
                <a:latin typeface="Lucida Console" panose="020B0609040504020204" pitchFamily="49" charset="0"/>
              </a:rPr>
              <a:t>SalariedEmployee</a:t>
            </a:r>
            <a:r>
              <a:rPr lang="en-US" altLang="en-US" sz="2800">
                <a:solidFill>
                  <a:srgbClr val="000000"/>
                </a:solidFill>
                <a:latin typeface="Times New Roman" panose="02020603050405020304" pitchFamily="18" charset="0"/>
              </a:rPr>
              <a:t>’s header, we declared member functions </a:t>
            </a:r>
            <a:r>
              <a:rPr lang="en-US" altLang="en-US" sz="2800">
                <a:solidFill>
                  <a:srgbClr val="000000"/>
                </a:solidFill>
                <a:latin typeface="Lucida Console" panose="020B0609040504020204" pitchFamily="49" charset="0"/>
              </a:rPr>
              <a:t>earnings</a:t>
            </a:r>
            <a:r>
              <a:rPr lang="en-US" altLang="en-US" sz="2800">
                <a:solidFill>
                  <a:srgbClr val="000000"/>
                </a:solidFill>
                <a:latin typeface="Times New Roman" panose="02020603050405020304" pitchFamily="18" charset="0"/>
              </a:rPr>
              <a:t> and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as </a:t>
            </a:r>
            <a:r>
              <a:rPr lang="en-US" altLang="en-US" sz="2800">
                <a:solidFill>
                  <a:srgbClr val="000000"/>
                </a:solidFill>
                <a:latin typeface="Lucida Console" panose="020B0609040504020204" pitchFamily="49" charset="0"/>
              </a:rPr>
              <a:t>virtual</a:t>
            </a:r>
          </a:p>
          <a:p>
            <a:pPr lvl="1" algn="just" eaLnBrk="1" hangingPunct="1">
              <a:spcBef>
                <a:spcPts val="0"/>
              </a:spcBef>
            </a:pPr>
            <a:r>
              <a:rPr lang="en-US" altLang="en-US" sz="2800">
                <a:solidFill>
                  <a:srgbClr val="000000"/>
                </a:solidFill>
                <a:latin typeface="Times New Roman" panose="02020603050405020304" pitchFamily="18" charset="0"/>
              </a:rPr>
              <a:t>This is redundant.</a:t>
            </a:r>
          </a:p>
          <a:p>
            <a:pPr lvl="1" algn="just" eaLnBrk="1" hangingPunct="1">
              <a:spcBef>
                <a:spcPts val="0"/>
              </a:spcBef>
            </a:pPr>
            <a:r>
              <a:rPr lang="en-US" altLang="en-US" sz="2800">
                <a:solidFill>
                  <a:srgbClr val="000000"/>
                </a:solidFill>
                <a:latin typeface="Times New Roman" panose="02020603050405020304" pitchFamily="18" charset="0"/>
              </a:rPr>
              <a:t>We defined them as </a:t>
            </a:r>
            <a:r>
              <a:rPr lang="en-US" altLang="en-US" sz="2800">
                <a:solidFill>
                  <a:srgbClr val="000000"/>
                </a:solidFill>
                <a:latin typeface="Lucida Console" panose="020B0609040504020204" pitchFamily="49" charset="0"/>
              </a:rPr>
              <a:t>virtual</a:t>
            </a:r>
            <a:r>
              <a:rPr lang="en-US" altLang="en-US" sz="2800">
                <a:solidFill>
                  <a:srgbClr val="000000"/>
                </a:solidFill>
                <a:latin typeface="Times New Roman" panose="02020603050405020304" pitchFamily="18" charset="0"/>
              </a:rPr>
              <a:t> in base class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so </a:t>
            </a:r>
            <a:r>
              <a:rPr lang="en-US" altLang="en-US" sz="2800">
                <a:solidFill>
                  <a:srgbClr val="0000FF"/>
                </a:solidFill>
                <a:latin typeface="Times New Roman" panose="02020603050405020304" pitchFamily="18" charset="0"/>
              </a:rPr>
              <a:t>they remain </a:t>
            </a:r>
            <a:r>
              <a:rPr lang="en-US" altLang="en-US" sz="2800">
                <a:solidFill>
                  <a:srgbClr val="0000FF"/>
                </a:solidFill>
                <a:latin typeface="Lucida Console" panose="020B0609040504020204" pitchFamily="49" charset="0"/>
              </a:rPr>
              <a:t>virtual</a:t>
            </a:r>
            <a:r>
              <a:rPr lang="en-US" altLang="en-US" sz="2800">
                <a:solidFill>
                  <a:srgbClr val="0000FF"/>
                </a:solidFill>
                <a:latin typeface="Times New Roman" panose="02020603050405020304" pitchFamily="18" charset="0"/>
              </a:rPr>
              <a:t> functions throughout the class hierarchy.</a:t>
            </a:r>
          </a:p>
        </p:txBody>
      </p:sp>
      <p:sp>
        <p:nvSpPr>
          <p:cNvPr id="25602" name="Title 3">
            <a:extLst>
              <a:ext uri="{FF2B5EF4-FFF2-40B4-BE49-F238E27FC236}">
                <a16:creationId xmlns:a16="http://schemas.microsoft.com/office/drawing/2014/main" id="{18010D50-DAF8-571C-5758-209D664FF454}"/>
              </a:ext>
            </a:extLst>
          </p:cNvPr>
          <p:cNvSpPr>
            <a:spLocks noGrp="1"/>
          </p:cNvSpPr>
          <p:nvPr>
            <p:ph type="title"/>
          </p:nvPr>
        </p:nvSpPr>
        <p:spPr>
          <a:xfrm>
            <a:off x="563301" y="646253"/>
            <a:ext cx="9546221" cy="817563"/>
          </a:xfrm>
        </p:spPr>
        <p:txBody>
          <a:bodyPr/>
          <a:lstStyle/>
          <a:p>
            <a:r>
              <a:rPr lang="en-US" altLang="en-US">
                <a:latin typeface="Cambria" panose="02040503050406030204" pitchFamily="18" charset="0"/>
              </a:rPr>
              <a:t>Concrete Derived Class SalariedEmployee (cont.)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ch13imageslides_Page_48.png">
            <a:extLst>
              <a:ext uri="{FF2B5EF4-FFF2-40B4-BE49-F238E27FC236}">
                <a16:creationId xmlns:a16="http://schemas.microsoft.com/office/drawing/2014/main" id="{4D2483D3-C5F2-680F-5811-D9E7ACDAC39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25975" y="637382"/>
            <a:ext cx="10729732" cy="651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171B0BD3-D3C2-3D32-A35E-88BEDC6D1F92}"/>
              </a:ext>
            </a:extLst>
          </p:cNvPr>
          <p:cNvSpPr txBox="1">
            <a:spLocks/>
          </p:cNvSpPr>
          <p:nvPr/>
        </p:nvSpPr>
        <p:spPr>
          <a:xfrm>
            <a:off x="648182" y="228601"/>
            <a:ext cx="9715018" cy="817563"/>
          </a:xfrm>
          <a:prstGeom prst="rect">
            <a:avLst/>
          </a:prstGeom>
        </p:spPr>
        <p:txBody>
          <a:bodyPr/>
          <a:lstStyle/>
          <a:p>
            <a:pPr eaLnBrk="0" fontAlgn="base" hangingPunct="0">
              <a:spcBef>
                <a:spcPct val="0"/>
              </a:spcBef>
              <a:spcAft>
                <a:spcPct val="0"/>
              </a:spcAft>
              <a:defRPr/>
            </a:pPr>
            <a:r>
              <a:rPr lang="en-US" sz="3200" b="1" kern="0">
                <a:solidFill>
                  <a:srgbClr val="003399"/>
                </a:solidFill>
                <a:latin typeface="Cambria" pitchFamily="18" charset="0"/>
                <a:ea typeface="ＭＳ Ｐゴシック" pitchFamily="34" charset="-128"/>
                <a:cs typeface="Arial"/>
              </a:rPr>
              <a:t>Concrete Derived Class SalariedEmployee (cont.)</a:t>
            </a:r>
            <a:endParaRPr lang="en-US" sz="3200" b="1" kern="0" dirty="0">
              <a:solidFill>
                <a:srgbClr val="003399"/>
              </a:solidFill>
              <a:latin typeface="Cambria" pitchFamily="18" charset="0"/>
              <a:ea typeface="ＭＳ Ｐゴシック" pitchFamily="34" charset="-128"/>
              <a:cs typeface="Arial"/>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descr="ch13imageslides_Page_49.png">
            <a:extLst>
              <a:ext uri="{FF2B5EF4-FFF2-40B4-BE49-F238E27FC236}">
                <a16:creationId xmlns:a16="http://schemas.microsoft.com/office/drawing/2014/main" id="{73998615-9C70-E2D5-06A0-D5C22AC6446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99048" y="611142"/>
            <a:ext cx="11792952" cy="715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2E01B446-BC21-4779-1DD1-05701DE0A1DA}"/>
              </a:ext>
            </a:extLst>
          </p:cNvPr>
          <p:cNvSpPr/>
          <p:nvPr/>
        </p:nvSpPr>
        <p:spPr bwMode="auto">
          <a:xfrm>
            <a:off x="7391400" y="3276600"/>
            <a:ext cx="4482296" cy="839166"/>
          </a:xfrm>
          <a:prstGeom prst="rect">
            <a:avLst/>
          </a:prstGeom>
          <a:solidFill>
            <a:schemeClr val="accent3">
              <a:lumMod val="40000"/>
              <a:lumOff val="60000"/>
            </a:schemeClr>
          </a:solidFill>
          <a:ln w="19050" cap="flat" cmpd="sng" algn="ctr">
            <a:solidFill>
              <a:schemeClr val="tx1"/>
            </a:solidFill>
            <a:prstDash val="solid"/>
            <a:round/>
            <a:headEnd type="none" w="med" len="med"/>
            <a:tailEnd type="none" w="med" len="med"/>
          </a:ln>
          <a:effectLst/>
        </p:spPr>
        <p:txBody>
          <a:bodyPr/>
          <a:lstStyle/>
          <a:p>
            <a:pPr algn="just" eaLnBrk="0" fontAlgn="base" hangingPunct="0">
              <a:spcBef>
                <a:spcPct val="0"/>
              </a:spcBef>
              <a:spcAft>
                <a:spcPct val="0"/>
              </a:spcAft>
              <a:buFont typeface="Wingdings" pitchFamily="2" charset="2"/>
              <a:buChar char="q"/>
              <a:defRPr/>
            </a:pPr>
            <a:r>
              <a:rPr lang="en-US" sz="2400" dirty="0">
                <a:solidFill>
                  <a:srgbClr val="000000"/>
                </a:solidFill>
                <a:latin typeface="Arial" panose="020B0604020202020204" pitchFamily="34" charset="0"/>
                <a:cs typeface="Arial" panose="020B0604020202020204" pitchFamily="34" charset="0"/>
              </a:rPr>
              <a:t>Definition of print() in derived-class</a:t>
            </a:r>
          </a:p>
        </p:txBody>
      </p:sp>
      <p:cxnSp>
        <p:nvCxnSpPr>
          <p:cNvPr id="27651" name="Straight Arrow Connector 4">
            <a:extLst>
              <a:ext uri="{FF2B5EF4-FFF2-40B4-BE49-F238E27FC236}">
                <a16:creationId xmlns:a16="http://schemas.microsoft.com/office/drawing/2014/main" id="{107BAE80-0306-8875-7298-46F6B014062D}"/>
              </a:ext>
            </a:extLst>
          </p:cNvPr>
          <p:cNvCxnSpPr>
            <a:cxnSpLocks noChangeShapeType="1"/>
          </p:cNvCxnSpPr>
          <p:nvPr/>
        </p:nvCxnSpPr>
        <p:spPr bwMode="auto">
          <a:xfrm flipH="1">
            <a:off x="5638800" y="3679203"/>
            <a:ext cx="1752600" cy="817562"/>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 name="Rectangle 4">
            <a:extLst>
              <a:ext uri="{FF2B5EF4-FFF2-40B4-BE49-F238E27FC236}">
                <a16:creationId xmlns:a16="http://schemas.microsoft.com/office/drawing/2014/main" id="{D52D6F02-FAB7-FBBE-8922-67E560EDB2BC}"/>
              </a:ext>
            </a:extLst>
          </p:cNvPr>
          <p:cNvSpPr/>
          <p:nvPr/>
        </p:nvSpPr>
        <p:spPr bwMode="auto">
          <a:xfrm>
            <a:off x="7391400" y="1825905"/>
            <a:ext cx="4482296" cy="916330"/>
          </a:xfrm>
          <a:prstGeom prst="rect">
            <a:avLst/>
          </a:prstGeom>
          <a:solidFill>
            <a:schemeClr val="accent3">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buFont typeface="Wingdings" pitchFamily="2" charset="2"/>
              <a:buChar char="q"/>
              <a:defRPr/>
            </a:pPr>
            <a:r>
              <a:rPr lang="en-US" sz="2400">
                <a:solidFill>
                  <a:srgbClr val="000000"/>
                </a:solidFill>
                <a:latin typeface="Arial" panose="020B0604020202020204" pitchFamily="34" charset="0"/>
                <a:cs typeface="Arial" panose="020B0604020202020204" pitchFamily="34" charset="0"/>
              </a:rPr>
              <a:t> Override </a:t>
            </a:r>
            <a:r>
              <a:rPr lang="en-US" sz="2400" dirty="0">
                <a:solidFill>
                  <a:srgbClr val="000000"/>
                </a:solidFill>
                <a:latin typeface="Arial" panose="020B0604020202020204" pitchFamily="34" charset="0"/>
                <a:cs typeface="Arial" panose="020B0604020202020204" pitchFamily="34" charset="0"/>
              </a:rPr>
              <a:t>pure virtual function earnings()</a:t>
            </a:r>
          </a:p>
        </p:txBody>
      </p:sp>
      <p:cxnSp>
        <p:nvCxnSpPr>
          <p:cNvPr id="27653" name="Straight Arrow Connector 6">
            <a:extLst>
              <a:ext uri="{FF2B5EF4-FFF2-40B4-BE49-F238E27FC236}">
                <a16:creationId xmlns:a16="http://schemas.microsoft.com/office/drawing/2014/main" id="{5236FBF5-F1EC-5EE0-D695-67022EBF9C13}"/>
              </a:ext>
            </a:extLst>
          </p:cNvPr>
          <p:cNvCxnSpPr>
            <a:cxnSpLocks noChangeShapeType="1"/>
          </p:cNvCxnSpPr>
          <p:nvPr/>
        </p:nvCxnSpPr>
        <p:spPr bwMode="auto">
          <a:xfrm rot="10800000" flipV="1">
            <a:off x="5943600" y="2362200"/>
            <a:ext cx="1447800" cy="533400"/>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7" name="Title 3">
            <a:extLst>
              <a:ext uri="{FF2B5EF4-FFF2-40B4-BE49-F238E27FC236}">
                <a16:creationId xmlns:a16="http://schemas.microsoft.com/office/drawing/2014/main" id="{CFAA5EA5-3FD1-E5C1-BAC1-C2B142036337}"/>
              </a:ext>
            </a:extLst>
          </p:cNvPr>
          <p:cNvSpPr txBox="1">
            <a:spLocks/>
          </p:cNvSpPr>
          <p:nvPr/>
        </p:nvSpPr>
        <p:spPr>
          <a:xfrm>
            <a:off x="1600200" y="325438"/>
            <a:ext cx="8763000" cy="817562"/>
          </a:xfrm>
          <a:prstGeom prst="rect">
            <a:avLst/>
          </a:prstGeom>
        </p:spPr>
        <p:txBody>
          <a:bodyPr/>
          <a:lstStyle/>
          <a:p>
            <a:pPr eaLnBrk="0" fontAlgn="base" hangingPunct="0">
              <a:spcBef>
                <a:spcPct val="0"/>
              </a:spcBef>
              <a:spcAft>
                <a:spcPct val="0"/>
              </a:spcAft>
              <a:defRPr/>
            </a:pPr>
            <a:r>
              <a:rPr lang="en-US" sz="3200" kern="0">
                <a:solidFill>
                  <a:srgbClr val="003399"/>
                </a:solidFill>
                <a:latin typeface="Cambria" pitchFamily="18" charset="0"/>
                <a:ea typeface="ＭＳ Ｐゴシック" pitchFamily="34" charset="-128"/>
                <a:cs typeface="Arial"/>
              </a:rPr>
              <a:t>Concrete Derived Class SalariedEmployee (cont.)</a:t>
            </a:r>
            <a:endParaRPr lang="en-US" sz="3200" kern="0" dirty="0">
              <a:solidFill>
                <a:srgbClr val="003399"/>
              </a:solidFill>
              <a:latin typeface="Cambria" pitchFamily="18" charset="0"/>
              <a:ea typeface="ＭＳ Ｐゴシック" pitchFamily="34" charset="-128"/>
              <a:cs typeface="Arial"/>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Placeholder 2">
            <a:extLst>
              <a:ext uri="{FF2B5EF4-FFF2-40B4-BE49-F238E27FC236}">
                <a16:creationId xmlns:a16="http://schemas.microsoft.com/office/drawing/2014/main" id="{9C6BFBC2-12BC-31EF-20DF-F9DDDBF04A86}"/>
              </a:ext>
            </a:extLst>
          </p:cNvPr>
          <p:cNvSpPr>
            <a:spLocks noGrp="1"/>
          </p:cNvSpPr>
          <p:nvPr>
            <p:ph type="body" idx="1"/>
          </p:nvPr>
        </p:nvSpPr>
        <p:spPr/>
        <p:txBody>
          <a:bodyPr/>
          <a:lstStyle/>
          <a:p>
            <a:pPr eaLnBrk="1" hangingPunct="1"/>
            <a:r>
              <a:rPr lang="en-US" altLang="en-US" sz="2800">
                <a:solidFill>
                  <a:srgbClr val="000000"/>
                </a:solidFill>
                <a:latin typeface="Times New Roman" panose="02020603050405020304" pitchFamily="18" charset="0"/>
              </a:rPr>
              <a:t>Function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of class </a:t>
            </a:r>
            <a:r>
              <a:rPr lang="en-US" altLang="en-US" sz="2800">
                <a:solidFill>
                  <a:srgbClr val="000000"/>
                </a:solidFill>
                <a:latin typeface="Lucida Console" panose="020B0609040504020204" pitchFamily="49" charset="0"/>
              </a:rPr>
              <a:t>SalariedEmployee</a:t>
            </a:r>
            <a:r>
              <a:rPr lang="en-US" altLang="en-US" sz="2800">
                <a:solidFill>
                  <a:srgbClr val="000000"/>
                </a:solidFill>
                <a:latin typeface="Times New Roman" panose="02020603050405020304" pitchFamily="18" charset="0"/>
              </a:rPr>
              <a:t> overrides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function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a:t>
            </a:r>
          </a:p>
          <a:p>
            <a:pPr eaLnBrk="1" hangingPunct="1"/>
            <a:r>
              <a:rPr lang="en-US" altLang="en-US" sz="2800">
                <a:solidFill>
                  <a:srgbClr val="000000"/>
                </a:solidFill>
                <a:latin typeface="Times New Roman" panose="02020603050405020304" pitchFamily="18" charset="0"/>
              </a:rPr>
              <a:t>If class </a:t>
            </a:r>
            <a:r>
              <a:rPr lang="en-US" altLang="en-US" sz="2800">
                <a:solidFill>
                  <a:srgbClr val="000000"/>
                </a:solidFill>
                <a:latin typeface="Lucida Console" panose="020B0609040504020204" pitchFamily="49" charset="0"/>
              </a:rPr>
              <a:t>SalariedEmployee</a:t>
            </a:r>
            <a:r>
              <a:rPr lang="en-US" altLang="en-US" sz="2800">
                <a:solidFill>
                  <a:srgbClr val="000000"/>
                </a:solidFill>
                <a:latin typeface="Times New Roman" panose="02020603050405020304" pitchFamily="18" charset="0"/>
              </a:rPr>
              <a:t> </a:t>
            </a:r>
            <a:r>
              <a:rPr lang="en-US" altLang="en-US" sz="2800">
                <a:solidFill>
                  <a:srgbClr val="0000FF"/>
                </a:solidFill>
                <a:latin typeface="Times New Roman" panose="02020603050405020304" pitchFamily="18" charset="0"/>
              </a:rPr>
              <a:t>did not override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a:t>
            </a:r>
            <a:r>
              <a:rPr lang="en-US" altLang="en-US" sz="2800">
                <a:solidFill>
                  <a:srgbClr val="000000"/>
                </a:solidFill>
                <a:latin typeface="Lucida Console" panose="020B0609040504020204" pitchFamily="49" charset="0"/>
              </a:rPr>
              <a:t>SalariedEmployee</a:t>
            </a:r>
            <a:r>
              <a:rPr lang="en-US" altLang="en-US" sz="2800">
                <a:solidFill>
                  <a:srgbClr val="000000"/>
                </a:solidFill>
                <a:latin typeface="Times New Roman" panose="02020603050405020304" pitchFamily="18" charset="0"/>
              </a:rPr>
              <a:t> would inherit the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version of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a:t>
            </a:r>
          </a:p>
        </p:txBody>
      </p:sp>
      <p:sp>
        <p:nvSpPr>
          <p:cNvPr id="28674" name="Title 3">
            <a:extLst>
              <a:ext uri="{FF2B5EF4-FFF2-40B4-BE49-F238E27FC236}">
                <a16:creationId xmlns:a16="http://schemas.microsoft.com/office/drawing/2014/main" id="{C31902D3-B123-D106-2E6E-EE10E919215E}"/>
              </a:ext>
            </a:extLst>
          </p:cNvPr>
          <p:cNvSpPr>
            <a:spLocks noGrp="1"/>
          </p:cNvSpPr>
          <p:nvPr>
            <p:ph type="title"/>
          </p:nvPr>
        </p:nvSpPr>
        <p:spPr/>
        <p:txBody>
          <a:bodyPr/>
          <a:lstStyle/>
          <a:p>
            <a:r>
              <a:rPr lang="en-US" altLang="en-US">
                <a:latin typeface="Cambria" panose="02040503050406030204" pitchFamily="18" charset="0"/>
              </a:rPr>
              <a:t>Concrete Derived Class SalariedEmployee (cont.)</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Placeholder 2">
            <a:extLst>
              <a:ext uri="{FF2B5EF4-FFF2-40B4-BE49-F238E27FC236}">
                <a16:creationId xmlns:a16="http://schemas.microsoft.com/office/drawing/2014/main" id="{3B858410-4E7A-14A8-1C9F-E31E8BFA2B78}"/>
              </a:ext>
            </a:extLst>
          </p:cNvPr>
          <p:cNvSpPr>
            <a:spLocks noGrp="1"/>
          </p:cNvSpPr>
          <p:nvPr>
            <p:ph type="body" idx="1"/>
          </p:nvPr>
        </p:nvSpPr>
        <p:spPr>
          <a:xfrm>
            <a:off x="310588" y="1163256"/>
            <a:ext cx="11136774" cy="4724400"/>
          </a:xfrm>
        </p:spPr>
        <p:txBody>
          <a:bodyPr/>
          <a:lstStyle/>
          <a:p>
            <a:pPr algn="just" eaLnBrk="1" hangingPunct="1"/>
            <a:r>
              <a:rPr lang="en-US" altLang="en-US" sz="2800">
                <a:solidFill>
                  <a:srgbClr val="000000"/>
                </a:solidFill>
                <a:latin typeface="Times New Roman" panose="02020603050405020304" pitchFamily="18" charset="0"/>
              </a:rPr>
              <a:t>Class </a:t>
            </a:r>
            <a:r>
              <a:rPr lang="en-US" altLang="en-US" sz="2800">
                <a:solidFill>
                  <a:srgbClr val="000000"/>
                </a:solidFill>
                <a:latin typeface="Lucida Console" panose="020B0609040504020204" pitchFamily="49" charset="0"/>
              </a:rPr>
              <a:t>CommissionEmployee</a:t>
            </a:r>
            <a:r>
              <a:rPr lang="en-US" altLang="en-US" sz="2800">
                <a:solidFill>
                  <a:srgbClr val="000000"/>
                </a:solidFill>
                <a:latin typeface="Times New Roman" panose="02020603050405020304" pitchFamily="18" charset="0"/>
              </a:rPr>
              <a:t> derives from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a:t>
            </a:r>
          </a:p>
          <a:p>
            <a:pPr algn="just" eaLnBrk="1" hangingPunct="1"/>
            <a:r>
              <a:rPr lang="en-US" altLang="en-US" sz="2800">
                <a:solidFill>
                  <a:srgbClr val="000000"/>
                </a:solidFill>
                <a:latin typeface="Times New Roman" panose="02020603050405020304" pitchFamily="18" charset="0"/>
              </a:rPr>
              <a:t>The constructor passes the first name, last name and social security number to the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constructor to initialize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’s </a:t>
            </a:r>
            <a:r>
              <a:rPr lang="en-US" altLang="en-US" sz="2800">
                <a:solidFill>
                  <a:srgbClr val="000000"/>
                </a:solidFill>
                <a:latin typeface="Lucida Console" panose="020B0609040504020204" pitchFamily="49" charset="0"/>
              </a:rPr>
              <a:t>private</a:t>
            </a:r>
            <a:r>
              <a:rPr lang="en-US" altLang="en-US" sz="2800">
                <a:solidFill>
                  <a:srgbClr val="000000"/>
                </a:solidFill>
                <a:latin typeface="Times New Roman" panose="02020603050405020304" pitchFamily="18" charset="0"/>
              </a:rPr>
              <a:t> data members.</a:t>
            </a:r>
          </a:p>
          <a:p>
            <a:pPr algn="just" eaLnBrk="1" hangingPunct="1"/>
            <a:r>
              <a:rPr lang="en-US" altLang="en-US" sz="2800">
                <a:solidFill>
                  <a:srgbClr val="000000"/>
                </a:solidFill>
                <a:latin typeface="Times New Roman" panose="02020603050405020304" pitchFamily="18" charset="0"/>
              </a:rPr>
              <a:t>Function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calls base-class function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to display the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-specific information.</a:t>
            </a:r>
          </a:p>
        </p:txBody>
      </p:sp>
      <p:sp>
        <p:nvSpPr>
          <p:cNvPr id="29698" name="Title 3">
            <a:extLst>
              <a:ext uri="{FF2B5EF4-FFF2-40B4-BE49-F238E27FC236}">
                <a16:creationId xmlns:a16="http://schemas.microsoft.com/office/drawing/2014/main" id="{59EF188F-B90D-67F8-BB35-B1A0262C917C}"/>
              </a:ext>
            </a:extLst>
          </p:cNvPr>
          <p:cNvSpPr>
            <a:spLocks noGrp="1"/>
          </p:cNvSpPr>
          <p:nvPr>
            <p:ph type="title"/>
          </p:nvPr>
        </p:nvSpPr>
        <p:spPr>
          <a:xfrm>
            <a:off x="227636" y="119606"/>
            <a:ext cx="10440364" cy="817563"/>
          </a:xfrm>
        </p:spPr>
        <p:txBody>
          <a:bodyPr/>
          <a:lstStyle/>
          <a:p>
            <a:r>
              <a:rPr lang="en-US" altLang="en-US" sz="3200">
                <a:latin typeface="Cambria" panose="02040503050406030204" pitchFamily="18" charset="0"/>
              </a:rPr>
              <a:t>Another Concrete Derived Class CommissionEmployee</a:t>
            </a:r>
          </a:p>
        </p:txBody>
      </p:sp>
      <p:pic>
        <p:nvPicPr>
          <p:cNvPr id="29699" name="Picture 4">
            <a:extLst>
              <a:ext uri="{FF2B5EF4-FFF2-40B4-BE49-F238E27FC236}">
                <a16:creationId xmlns:a16="http://schemas.microsoft.com/office/drawing/2014/main" id="{0073627D-995F-460B-CD3D-0060F91FD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790" y="3579470"/>
            <a:ext cx="5590572" cy="32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descr="ch13imageslides_Page_50.png">
            <a:extLst>
              <a:ext uri="{FF2B5EF4-FFF2-40B4-BE49-F238E27FC236}">
                <a16:creationId xmlns:a16="http://schemas.microsoft.com/office/drawing/2014/main" id="{ABF97680-947D-51D5-BAFF-6AE927C3530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540150" y="1354237"/>
            <a:ext cx="13593317" cy="825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7B097BA-C019-4B69-E148-6391E8671778}"/>
              </a:ext>
            </a:extLst>
          </p:cNvPr>
          <p:cNvSpPr/>
          <p:nvPr/>
        </p:nvSpPr>
        <p:spPr>
          <a:xfrm>
            <a:off x="1600200" y="330200"/>
            <a:ext cx="8610600" cy="584200"/>
          </a:xfrm>
          <a:prstGeom prst="rect">
            <a:avLst/>
          </a:prstGeom>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3200" b="1">
                <a:solidFill>
                  <a:srgbClr val="003399"/>
                </a:solidFill>
                <a:latin typeface="Cambria" panose="02040503050406030204" pitchFamily="18" charset="0"/>
                <a:ea typeface="ＭＳ Ｐゴシック" panose="020B0600070205080204" pitchFamily="34" charset="-128"/>
              </a:rPr>
              <a:t>Another Derived Class CommissionEmployee</a:t>
            </a:r>
            <a:endParaRPr lang="en-US" altLang="en-US" b="1">
              <a:solidFill>
                <a:srgbClr val="000000"/>
              </a:solidFill>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descr="ch13imageslides_Page_51.png">
            <a:extLst>
              <a:ext uri="{FF2B5EF4-FFF2-40B4-BE49-F238E27FC236}">
                <a16:creationId xmlns:a16="http://schemas.microsoft.com/office/drawing/2014/main" id="{BD7019E3-FFED-353D-8AC6-060481BE17E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574876" y="622300"/>
            <a:ext cx="11883342" cy="721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6F504FB-2B96-F87B-0AF2-CA52B7A43AED}"/>
              </a:ext>
            </a:extLst>
          </p:cNvPr>
          <p:cNvSpPr/>
          <p:nvPr/>
        </p:nvSpPr>
        <p:spPr>
          <a:xfrm>
            <a:off x="1600200" y="330200"/>
            <a:ext cx="8610600" cy="584200"/>
          </a:xfrm>
          <a:prstGeom prst="rect">
            <a:avLst/>
          </a:prstGeom>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3200" b="1">
                <a:solidFill>
                  <a:srgbClr val="003399"/>
                </a:solidFill>
                <a:latin typeface="Cambria" panose="02040503050406030204" pitchFamily="18" charset="0"/>
                <a:ea typeface="ＭＳ Ｐゴシック" panose="020B0600070205080204" pitchFamily="34" charset="-128"/>
              </a:rPr>
              <a:t>Another Derived Class CommissionEmployee</a:t>
            </a:r>
            <a:endParaRPr lang="en-US" altLang="en-US" b="1">
              <a:solidFill>
                <a:srgbClr val="000000"/>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descr="ch13imageslides_Page_52.png">
            <a:extLst>
              <a:ext uri="{FF2B5EF4-FFF2-40B4-BE49-F238E27FC236}">
                <a16:creationId xmlns:a16="http://schemas.microsoft.com/office/drawing/2014/main" id="{6B5794D4-05C4-9620-6951-7F760E4768B0}"/>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586449" y="907184"/>
            <a:ext cx="13967435" cy="847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6977C83-6121-4C2D-B316-1B1895BC0832}"/>
              </a:ext>
            </a:extLst>
          </p:cNvPr>
          <p:cNvSpPr/>
          <p:nvPr/>
        </p:nvSpPr>
        <p:spPr>
          <a:xfrm>
            <a:off x="1600200" y="457200"/>
            <a:ext cx="8610600" cy="584200"/>
          </a:xfrm>
          <a:prstGeom prst="rect">
            <a:avLst/>
          </a:prstGeom>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3200" b="1">
                <a:solidFill>
                  <a:srgbClr val="003399"/>
                </a:solidFill>
                <a:latin typeface="Cambria" panose="02040503050406030204" pitchFamily="18" charset="0"/>
                <a:ea typeface="ＭＳ Ｐゴシック" panose="020B0600070205080204" pitchFamily="34" charset="-128"/>
              </a:rPr>
              <a:t>Another Derived Class CommissionEmployee</a:t>
            </a:r>
            <a:endParaRPr lang="en-US" altLang="en-US" b="1">
              <a:solidFill>
                <a:srgbClr val="000000"/>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ch13imageslides_Page_53.png">
            <a:extLst>
              <a:ext uri="{FF2B5EF4-FFF2-40B4-BE49-F238E27FC236}">
                <a16:creationId xmlns:a16="http://schemas.microsoft.com/office/drawing/2014/main" id="{70DBA538-1236-375B-F274-F94DB2039FFA}"/>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89681" y="790936"/>
            <a:ext cx="14082654" cy="854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A42B561C-6796-1AE4-A0D3-2D6E1C87A794}"/>
              </a:ext>
            </a:extLst>
          </p:cNvPr>
          <p:cNvSpPr/>
          <p:nvPr/>
        </p:nvSpPr>
        <p:spPr>
          <a:xfrm>
            <a:off x="1600200" y="330200"/>
            <a:ext cx="8610600" cy="584200"/>
          </a:xfrm>
          <a:prstGeom prst="rect">
            <a:avLst/>
          </a:prstGeom>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3200" b="1">
                <a:solidFill>
                  <a:srgbClr val="003399"/>
                </a:solidFill>
                <a:latin typeface="Cambria" panose="02040503050406030204" pitchFamily="18" charset="0"/>
                <a:ea typeface="ＭＳ Ｐゴシック" panose="020B0600070205080204" pitchFamily="34" charset="-128"/>
              </a:rPr>
              <a:t>Another Derived Class CommissionEmployee</a:t>
            </a:r>
            <a:endParaRPr lang="en-US" altLang="en-US" b="1">
              <a:solidFill>
                <a:srgbClr val="000000"/>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ch13imageslides_Page_54.png">
            <a:extLst>
              <a:ext uri="{FF2B5EF4-FFF2-40B4-BE49-F238E27FC236}">
                <a16:creationId xmlns:a16="http://schemas.microsoft.com/office/drawing/2014/main" id="{8F3CB8EC-C1B8-745D-8FCD-E934396F9445}"/>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07694" y="747307"/>
            <a:ext cx="11093370" cy="67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294B565-3C99-D38B-EAF3-DC5529D3869D}"/>
              </a:ext>
            </a:extLst>
          </p:cNvPr>
          <p:cNvSpPr/>
          <p:nvPr/>
        </p:nvSpPr>
        <p:spPr>
          <a:xfrm>
            <a:off x="609600" y="302807"/>
            <a:ext cx="8610600" cy="584200"/>
          </a:xfrm>
          <a:prstGeom prst="rect">
            <a:avLst/>
          </a:prstGeom>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3200" b="1">
                <a:solidFill>
                  <a:srgbClr val="003399"/>
                </a:solidFill>
                <a:latin typeface="Cambria" panose="02040503050406030204" pitchFamily="18" charset="0"/>
                <a:ea typeface="ＭＳ Ｐゴシック" panose="020B0600070205080204" pitchFamily="34" charset="-128"/>
              </a:rPr>
              <a:t>Another Derived Class CommissionEmployee</a:t>
            </a:r>
            <a:endParaRPr lang="en-US" altLang="en-US" b="1">
              <a:solidFill>
                <a:srgbClr val="000000"/>
              </a:solidFill>
            </a:endParaRPr>
          </a:p>
        </p:txBody>
      </p:sp>
      <p:sp>
        <p:nvSpPr>
          <p:cNvPr id="7" name="Rectangle 6">
            <a:extLst>
              <a:ext uri="{FF2B5EF4-FFF2-40B4-BE49-F238E27FC236}">
                <a16:creationId xmlns:a16="http://schemas.microsoft.com/office/drawing/2014/main" id="{E34506F0-41D1-43D1-F0D7-25AC5F6C7678}"/>
              </a:ext>
            </a:extLst>
          </p:cNvPr>
          <p:cNvSpPr/>
          <p:nvPr/>
        </p:nvSpPr>
        <p:spPr bwMode="auto">
          <a:xfrm>
            <a:off x="7772400" y="3429000"/>
            <a:ext cx="3906456" cy="969380"/>
          </a:xfrm>
          <a:prstGeom prst="rect">
            <a:avLst/>
          </a:prstGeom>
          <a:solidFill>
            <a:schemeClr val="accent3">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buFont typeface="Wingdings" pitchFamily="2" charset="2"/>
              <a:buChar char="q"/>
              <a:defRPr/>
            </a:pPr>
            <a:r>
              <a:rPr lang="en-US" sz="2400">
                <a:solidFill>
                  <a:srgbClr val="000000"/>
                </a:solidFill>
                <a:latin typeface="Arial" panose="020B0604020202020204" pitchFamily="34" charset="0"/>
                <a:cs typeface="Arial" panose="020B0604020202020204" pitchFamily="34" charset="0"/>
              </a:rPr>
              <a:t> Override </a:t>
            </a:r>
            <a:r>
              <a:rPr lang="en-US" sz="2400" dirty="0">
                <a:solidFill>
                  <a:srgbClr val="000000"/>
                </a:solidFill>
                <a:latin typeface="Arial" panose="020B0604020202020204" pitchFamily="34" charset="0"/>
                <a:cs typeface="Arial" panose="020B0604020202020204" pitchFamily="34" charset="0"/>
              </a:rPr>
              <a:t>the pure virtual function earnings()</a:t>
            </a:r>
          </a:p>
        </p:txBody>
      </p:sp>
      <p:cxnSp>
        <p:nvCxnSpPr>
          <p:cNvPr id="34820" name="Straight Arrow Connector 8">
            <a:extLst>
              <a:ext uri="{FF2B5EF4-FFF2-40B4-BE49-F238E27FC236}">
                <a16:creationId xmlns:a16="http://schemas.microsoft.com/office/drawing/2014/main" id="{1E5A7AC5-1BDE-E6FF-DBC2-CCE6238FA377}"/>
              </a:ext>
            </a:extLst>
          </p:cNvPr>
          <p:cNvCxnSpPr>
            <a:cxnSpLocks noChangeShapeType="1"/>
          </p:cNvCxnSpPr>
          <p:nvPr/>
        </p:nvCxnSpPr>
        <p:spPr bwMode="auto">
          <a:xfrm flipH="1">
            <a:off x="5960962" y="3810000"/>
            <a:ext cx="1811438" cy="738851"/>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a:extLst>
              <a:ext uri="{FF2B5EF4-FFF2-40B4-BE49-F238E27FC236}">
                <a16:creationId xmlns:a16="http://schemas.microsoft.com/office/drawing/2014/main" id="{FE0B96D4-1334-AA52-04F4-F6EB743E7E0B}"/>
              </a:ext>
            </a:extLst>
          </p:cNvPr>
          <p:cNvSpPr txBox="1">
            <a:spLocks noChangeArrowheads="1"/>
          </p:cNvSpPr>
          <p:nvPr/>
        </p:nvSpPr>
        <p:spPr bwMode="auto">
          <a:xfrm>
            <a:off x="4648200" y="838200"/>
            <a:ext cx="3124200" cy="923330"/>
          </a:xfrm>
          <a:prstGeom prst="rect">
            <a:avLst/>
          </a:prstGeom>
          <a:solidFill>
            <a:schemeClr val="folHlink"/>
          </a:solidFill>
          <a:ln w="9525">
            <a:miter lim="800000"/>
            <a:headEnd/>
            <a:tailEnd/>
          </a:ln>
          <a:effectLst/>
          <a:scene3d>
            <a:camera prst="legacyObliqueTopRight"/>
            <a:lightRig rig="legacyFlat3" dir="b"/>
          </a:scene3d>
          <a:sp3d extrusionH="430200" contourW="127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Object</a:t>
            </a:r>
            <a:r>
              <a:rPr kumimoji="0" lang="en-US" altLang="zh-CN"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5955" name="Text Box 3">
            <a:extLst>
              <a:ext uri="{FF2B5EF4-FFF2-40B4-BE49-F238E27FC236}">
                <a16:creationId xmlns:a16="http://schemas.microsoft.com/office/drawing/2014/main" id="{0ED2C6FB-C9A0-FB36-5812-30B84994E007}"/>
              </a:ext>
            </a:extLst>
          </p:cNvPr>
          <p:cNvSpPr txBox="1">
            <a:spLocks noChangeArrowheads="1"/>
          </p:cNvSpPr>
          <p:nvPr/>
        </p:nvSpPr>
        <p:spPr bwMode="auto">
          <a:xfrm>
            <a:off x="4800600" y="1428750"/>
            <a:ext cx="2743200" cy="369888"/>
          </a:xfrm>
          <a:prstGeom prst="rect">
            <a:avLst/>
          </a:prstGeom>
          <a:solidFill>
            <a:srgbClr val="00FF00"/>
          </a:solidFill>
          <a:ln w="9525">
            <a:miter lim="800000"/>
            <a:headEnd/>
            <a:tailEnd/>
          </a:ln>
          <a:effectLst/>
          <a:scene3d>
            <a:camera prst="legacyPerspectiveTopRight"/>
            <a:lightRig rig="legacyFlat3" dir="b"/>
          </a:scene3d>
          <a:sp3d extrusionH="887400" contourW="127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Data</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1</a:t>
            </a: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 </a:t>
            </a:r>
            <a:r>
              <a:rPr kumimoji="0" lang="vi-VN" altLang="zh-CN" sz="1800" b="0" i="0" u="none" strike="noStrike" kern="1200" cap="none" spc="0" normalizeH="0" baseline="0" noProof="0">
                <a:ln>
                  <a:noFill/>
                </a:ln>
                <a:solidFill>
                  <a:srgbClr val="000000"/>
                </a:solidFill>
                <a:effectLst/>
                <a:uLnTx/>
                <a:uFillTx/>
                <a:latin typeface="Arial" charset="0"/>
                <a:ea typeface="Arial" charset="0"/>
                <a:cs typeface="Arial" charset="0"/>
              </a:rPr>
              <a:t>Methods</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1</a:t>
            </a:r>
          </a:p>
        </p:txBody>
      </p:sp>
      <p:sp>
        <p:nvSpPr>
          <p:cNvPr id="125956" name="Text Box 4">
            <a:extLst>
              <a:ext uri="{FF2B5EF4-FFF2-40B4-BE49-F238E27FC236}">
                <a16:creationId xmlns:a16="http://schemas.microsoft.com/office/drawing/2014/main" id="{4341D3CF-615E-F513-8BFE-8B88C27D67AB}"/>
              </a:ext>
            </a:extLst>
          </p:cNvPr>
          <p:cNvSpPr txBox="1">
            <a:spLocks noChangeArrowheads="1"/>
          </p:cNvSpPr>
          <p:nvPr/>
        </p:nvSpPr>
        <p:spPr bwMode="auto">
          <a:xfrm>
            <a:off x="2590800" y="3375025"/>
            <a:ext cx="876300" cy="369332"/>
          </a:xfrm>
          <a:prstGeom prst="rect">
            <a:avLst/>
          </a:prstGeom>
          <a:solidFill>
            <a:srgbClr val="00FF00"/>
          </a:solidFill>
          <a:ln w="9525">
            <a:miter lim="800000"/>
            <a:headEnd/>
            <a:tailEnd/>
          </a:ln>
          <a:effectLst/>
          <a:scene3d>
            <a:camera prst="legacyPerspectiveTopRight"/>
            <a:lightRig rig="legacyFlat3" dir="b"/>
          </a:scene3d>
          <a:sp3d extrusionH="887400" contourW="127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Data</a:t>
            </a:r>
          </a:p>
        </p:txBody>
      </p:sp>
      <p:sp>
        <p:nvSpPr>
          <p:cNvPr id="125957" name="Text Box 5">
            <a:extLst>
              <a:ext uri="{FF2B5EF4-FFF2-40B4-BE49-F238E27FC236}">
                <a16:creationId xmlns:a16="http://schemas.microsoft.com/office/drawing/2014/main" id="{81C77CD5-70BD-D662-D2F8-118B7AF97F0D}"/>
              </a:ext>
            </a:extLst>
          </p:cNvPr>
          <p:cNvSpPr txBox="1">
            <a:spLocks noChangeArrowheads="1"/>
          </p:cNvSpPr>
          <p:nvPr/>
        </p:nvSpPr>
        <p:spPr bwMode="auto">
          <a:xfrm>
            <a:off x="4076700" y="3375025"/>
            <a:ext cx="1028700" cy="369332"/>
          </a:xfrm>
          <a:prstGeom prst="rect">
            <a:avLst/>
          </a:prstGeom>
          <a:solidFill>
            <a:srgbClr val="00FF00"/>
          </a:solidFill>
          <a:ln w="9525">
            <a:miter lim="800000"/>
            <a:headEnd/>
            <a:tailEnd/>
          </a:ln>
          <a:effectLst/>
          <a:scene3d>
            <a:camera prst="legacyPerspectiveTopRight"/>
            <a:lightRig rig="legacyFlat3" dir="b"/>
          </a:scene3d>
          <a:sp3d extrusionH="887400" contourW="127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Data</a:t>
            </a:r>
            <a:r>
              <a:rPr kumimoji="0" lang="en-US" altLang="zh-CN"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5958" name="Text Box 6">
            <a:extLst>
              <a:ext uri="{FF2B5EF4-FFF2-40B4-BE49-F238E27FC236}">
                <a16:creationId xmlns:a16="http://schemas.microsoft.com/office/drawing/2014/main" id="{1A7D6D18-BC7E-07C4-9F41-EE0FE4E73AE3}"/>
              </a:ext>
            </a:extLst>
          </p:cNvPr>
          <p:cNvSpPr txBox="1">
            <a:spLocks noChangeArrowheads="1"/>
          </p:cNvSpPr>
          <p:nvPr/>
        </p:nvSpPr>
        <p:spPr bwMode="auto">
          <a:xfrm>
            <a:off x="7086600" y="3549650"/>
            <a:ext cx="3276600" cy="923330"/>
          </a:xfrm>
          <a:prstGeom prst="rect">
            <a:avLst/>
          </a:prstGeom>
          <a:solidFill>
            <a:schemeClr val="folHlink"/>
          </a:solidFill>
          <a:ln w="9525">
            <a:miter lim="800000"/>
            <a:headEnd/>
            <a:tailEnd/>
          </a:ln>
          <a:effectLst/>
          <a:scene3d>
            <a:camera prst="legacyObliqueTopRight"/>
            <a:lightRig rig="legacyFlat3" dir="b"/>
          </a:scene3d>
          <a:sp3d extrusionH="430200" contourW="127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Object</a:t>
            </a:r>
            <a:r>
              <a:rPr kumimoji="0" lang="en-US" altLang="zh-CN"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3</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endParaRPr kumimoji="0" lang="en-US"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5959" name="Text Box 7">
            <a:extLst>
              <a:ext uri="{FF2B5EF4-FFF2-40B4-BE49-F238E27FC236}">
                <a16:creationId xmlns:a16="http://schemas.microsoft.com/office/drawing/2014/main" id="{B0BA1440-EE38-6590-A81D-7541158D8BF7}"/>
              </a:ext>
            </a:extLst>
          </p:cNvPr>
          <p:cNvSpPr txBox="1">
            <a:spLocks noChangeArrowheads="1"/>
          </p:cNvSpPr>
          <p:nvPr/>
        </p:nvSpPr>
        <p:spPr bwMode="auto">
          <a:xfrm>
            <a:off x="7315200" y="4159250"/>
            <a:ext cx="2667000" cy="369888"/>
          </a:xfrm>
          <a:prstGeom prst="rect">
            <a:avLst/>
          </a:prstGeom>
          <a:solidFill>
            <a:srgbClr val="00FF00"/>
          </a:solidFill>
          <a:ln w="9525">
            <a:miter lim="800000"/>
            <a:headEnd/>
            <a:tailEnd/>
          </a:ln>
          <a:effectLst/>
          <a:scene3d>
            <a:camera prst="legacyPerspectiveTopRight"/>
            <a:lightRig rig="legacyFlat3" dir="b"/>
          </a:scene3d>
          <a:sp3d extrusionH="887400" contourW="127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Data</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3 </a:t>
            </a: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 </a:t>
            </a:r>
            <a:r>
              <a:rPr kumimoji="0" lang="vi-VN" altLang="zh-CN" sz="1800" b="0" i="0" u="none" strike="noStrike" kern="1200" cap="none" spc="0" normalizeH="0" baseline="0" noProof="0">
                <a:ln>
                  <a:noFill/>
                </a:ln>
                <a:solidFill>
                  <a:srgbClr val="000000"/>
                </a:solidFill>
                <a:effectLst/>
                <a:uLnTx/>
                <a:uFillTx/>
                <a:latin typeface="Arial" charset="0"/>
                <a:ea typeface="Arial" charset="0"/>
                <a:cs typeface="Arial" charset="0"/>
              </a:rPr>
              <a:t>Method</a:t>
            </a: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s</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3</a:t>
            </a:r>
          </a:p>
        </p:txBody>
      </p:sp>
      <p:sp>
        <p:nvSpPr>
          <p:cNvPr id="125960" name="Text Box 8">
            <a:extLst>
              <a:ext uri="{FF2B5EF4-FFF2-40B4-BE49-F238E27FC236}">
                <a16:creationId xmlns:a16="http://schemas.microsoft.com/office/drawing/2014/main" id="{93D8D85E-9D40-9A21-652E-77785869258E}"/>
              </a:ext>
            </a:extLst>
          </p:cNvPr>
          <p:cNvSpPr txBox="1">
            <a:spLocks noChangeArrowheads="1"/>
          </p:cNvSpPr>
          <p:nvPr/>
        </p:nvSpPr>
        <p:spPr bwMode="auto">
          <a:xfrm>
            <a:off x="2286000" y="2711450"/>
            <a:ext cx="3124200" cy="923330"/>
          </a:xfrm>
          <a:prstGeom prst="rect">
            <a:avLst/>
          </a:prstGeom>
          <a:solidFill>
            <a:schemeClr val="folHlink"/>
          </a:solidFill>
          <a:ln w="9525">
            <a:miter lim="800000"/>
            <a:headEnd/>
            <a:tailEnd/>
          </a:ln>
          <a:effectLst/>
          <a:scene3d>
            <a:camera prst="legacyObliqueTopRight"/>
            <a:lightRig rig="legacyFlat3" dir="b"/>
          </a:scene3d>
          <a:sp3d extrusionH="430200" contourW="127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Object</a:t>
            </a:r>
            <a:r>
              <a:rPr kumimoji="0" lang="en-US" altLang="zh-CN"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2</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5961" name="Text Box 9">
            <a:extLst>
              <a:ext uri="{FF2B5EF4-FFF2-40B4-BE49-F238E27FC236}">
                <a16:creationId xmlns:a16="http://schemas.microsoft.com/office/drawing/2014/main" id="{A3929607-8A4A-65D5-3A66-BBBA67EF7983}"/>
              </a:ext>
            </a:extLst>
          </p:cNvPr>
          <p:cNvSpPr txBox="1">
            <a:spLocks noChangeArrowheads="1"/>
          </p:cNvSpPr>
          <p:nvPr/>
        </p:nvSpPr>
        <p:spPr bwMode="auto">
          <a:xfrm>
            <a:off x="2438400" y="3375025"/>
            <a:ext cx="2667000" cy="369888"/>
          </a:xfrm>
          <a:prstGeom prst="rect">
            <a:avLst/>
          </a:prstGeom>
          <a:solidFill>
            <a:srgbClr val="00FF00"/>
          </a:solidFill>
          <a:ln w="9525">
            <a:miter lim="800000"/>
            <a:headEnd/>
            <a:tailEnd/>
          </a:ln>
          <a:effectLst/>
          <a:scene3d>
            <a:camera prst="legacyPerspectiveTopRight"/>
            <a:lightRig rig="legacyFlat3" dir="b"/>
          </a:scene3d>
          <a:sp3d extrusionH="887400" contourW="127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Data</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2 </a:t>
            </a: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 </a:t>
            </a:r>
            <a:r>
              <a:rPr kumimoji="0" lang="vi-VN" altLang="zh-CN" sz="1800" b="0" i="0" u="none" strike="noStrike" kern="1200" cap="none" spc="0" normalizeH="0" baseline="0" noProof="0">
                <a:ln>
                  <a:noFill/>
                </a:ln>
                <a:solidFill>
                  <a:srgbClr val="000000"/>
                </a:solidFill>
                <a:effectLst/>
                <a:uLnTx/>
                <a:uFillTx/>
                <a:latin typeface="Arial" charset="0"/>
                <a:ea typeface="Arial" charset="0"/>
                <a:cs typeface="Arial" charset="0"/>
              </a:rPr>
              <a:t>Method</a:t>
            </a: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s</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2 </a:t>
            </a:r>
          </a:p>
        </p:txBody>
      </p:sp>
      <p:sp>
        <p:nvSpPr>
          <p:cNvPr id="125962" name="Line 10">
            <a:extLst>
              <a:ext uri="{FF2B5EF4-FFF2-40B4-BE49-F238E27FC236}">
                <a16:creationId xmlns:a16="http://schemas.microsoft.com/office/drawing/2014/main" id="{D5FACFC7-9C7B-805E-12F5-9B3317613FB0}"/>
              </a:ext>
            </a:extLst>
          </p:cNvPr>
          <p:cNvSpPr>
            <a:spLocks noChangeShapeType="1"/>
          </p:cNvSpPr>
          <p:nvPr/>
        </p:nvSpPr>
        <p:spPr bwMode="auto">
          <a:xfrm flipH="1">
            <a:off x="4419600" y="2079625"/>
            <a:ext cx="1371600" cy="5334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125963" name="Line 11">
            <a:extLst>
              <a:ext uri="{FF2B5EF4-FFF2-40B4-BE49-F238E27FC236}">
                <a16:creationId xmlns:a16="http://schemas.microsoft.com/office/drawing/2014/main" id="{F3BE55CD-4330-999C-10E0-3E75E0A347FB}"/>
              </a:ext>
            </a:extLst>
          </p:cNvPr>
          <p:cNvSpPr>
            <a:spLocks noChangeShapeType="1"/>
          </p:cNvSpPr>
          <p:nvPr/>
        </p:nvSpPr>
        <p:spPr bwMode="auto">
          <a:xfrm>
            <a:off x="7162800" y="2003425"/>
            <a:ext cx="1600200" cy="13716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125964" name="Text Box 12">
            <a:extLst>
              <a:ext uri="{FF2B5EF4-FFF2-40B4-BE49-F238E27FC236}">
                <a16:creationId xmlns:a16="http://schemas.microsoft.com/office/drawing/2014/main" id="{A39C0313-AC76-6535-7D7D-586F42FDD261}"/>
              </a:ext>
            </a:extLst>
          </p:cNvPr>
          <p:cNvSpPr txBox="1">
            <a:spLocks noChangeArrowheads="1"/>
          </p:cNvSpPr>
          <p:nvPr/>
        </p:nvSpPr>
        <p:spPr bwMode="auto">
          <a:xfrm>
            <a:off x="3733800" y="5280025"/>
            <a:ext cx="3276600" cy="923330"/>
          </a:xfrm>
          <a:prstGeom prst="rect">
            <a:avLst/>
          </a:prstGeom>
          <a:solidFill>
            <a:schemeClr val="folHlink"/>
          </a:solidFill>
          <a:ln w="9525">
            <a:miter lim="800000"/>
            <a:headEnd/>
            <a:tailEnd/>
          </a:ln>
          <a:effectLst/>
          <a:scene3d>
            <a:camera prst="legacyObliqueTopRight"/>
            <a:lightRig rig="legacyFlat3" dir="b"/>
          </a:scene3d>
          <a:sp3d extrusionH="430200" contourW="12700" prstMaterial="legacyMatte">
            <a:bevelT w="13500" h="13500" prst="angle"/>
            <a:bevelB w="13500" h="13500" prst="angle"/>
            <a:extrusionClr>
              <a:schemeClr val="folHlink"/>
            </a:extrusionClr>
            <a:contourClr>
              <a:schemeClr val="folHlink"/>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Object</a:t>
            </a:r>
            <a:r>
              <a:rPr kumimoji="0" lang="en-US" altLang="zh-CN" sz="1800" b="0" i="0" u="none" strike="noStrike" kern="1200" cap="none" spc="0" normalizeH="0" baseline="-2500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4</a:t>
            </a: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endParaRPr kumimoji="0" lang="en-US" altLang="zh-CN" sz="18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25965" name="Text Box 13">
            <a:extLst>
              <a:ext uri="{FF2B5EF4-FFF2-40B4-BE49-F238E27FC236}">
                <a16:creationId xmlns:a16="http://schemas.microsoft.com/office/drawing/2014/main" id="{12CA8313-C7E0-1A2E-ADA0-5F1D44967A1F}"/>
              </a:ext>
            </a:extLst>
          </p:cNvPr>
          <p:cNvSpPr txBox="1">
            <a:spLocks noChangeArrowheads="1"/>
          </p:cNvSpPr>
          <p:nvPr/>
        </p:nvSpPr>
        <p:spPr bwMode="auto">
          <a:xfrm>
            <a:off x="3886200" y="5889625"/>
            <a:ext cx="2743200" cy="369888"/>
          </a:xfrm>
          <a:prstGeom prst="rect">
            <a:avLst/>
          </a:prstGeom>
          <a:solidFill>
            <a:srgbClr val="00FF00"/>
          </a:solidFill>
          <a:ln w="9525">
            <a:miter lim="800000"/>
            <a:headEnd/>
            <a:tailEnd/>
          </a:ln>
          <a:effectLst/>
          <a:scene3d>
            <a:camera prst="legacyPerspectiveTopRight"/>
            <a:lightRig rig="legacyFlat3" dir="b"/>
          </a:scene3d>
          <a:sp3d extrusionH="887400" contourW="127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flatTx/>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Data</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4 </a:t>
            </a: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 </a:t>
            </a:r>
            <a:r>
              <a:rPr kumimoji="0" lang="vi-VN" altLang="zh-CN" sz="1800" b="0" i="0" u="none" strike="noStrike" kern="1200" cap="none" spc="0" normalizeH="0" baseline="0" noProof="0">
                <a:ln>
                  <a:noFill/>
                </a:ln>
                <a:solidFill>
                  <a:srgbClr val="000000"/>
                </a:solidFill>
                <a:effectLst/>
                <a:uLnTx/>
                <a:uFillTx/>
                <a:latin typeface="Arial" charset="0"/>
                <a:ea typeface="Arial" charset="0"/>
                <a:cs typeface="Arial" charset="0"/>
              </a:rPr>
              <a:t>Method</a:t>
            </a:r>
            <a:r>
              <a:rPr kumimoji="0" lang="en-US" altLang="zh-CN" sz="1800" b="0" i="0" u="none" strike="noStrike" kern="1200" cap="none" spc="0" normalizeH="0" baseline="0" noProof="0">
                <a:ln>
                  <a:noFill/>
                </a:ln>
                <a:solidFill>
                  <a:srgbClr val="000000"/>
                </a:solidFill>
                <a:effectLst/>
                <a:uLnTx/>
                <a:uFillTx/>
                <a:latin typeface="Arial" charset="0"/>
                <a:ea typeface="Arial" charset="0"/>
                <a:cs typeface="Arial" charset="0"/>
              </a:rPr>
              <a:t>s</a:t>
            </a:r>
            <a:r>
              <a:rPr kumimoji="0" lang="en-US" altLang="zh-CN" sz="1800" b="0" i="0" u="none" strike="noStrike" kern="1200" cap="none" spc="0" normalizeH="0" baseline="-25000" noProof="0">
                <a:ln>
                  <a:noFill/>
                </a:ln>
                <a:solidFill>
                  <a:srgbClr val="000000"/>
                </a:solidFill>
                <a:effectLst/>
                <a:uLnTx/>
                <a:uFillTx/>
                <a:latin typeface="Arial" charset="0"/>
                <a:ea typeface="Arial" charset="0"/>
                <a:cs typeface="Arial" charset="0"/>
              </a:rPr>
              <a:t>4</a:t>
            </a:r>
          </a:p>
        </p:txBody>
      </p:sp>
      <p:sp>
        <p:nvSpPr>
          <p:cNvPr id="125966" name="Line 14">
            <a:extLst>
              <a:ext uri="{FF2B5EF4-FFF2-40B4-BE49-F238E27FC236}">
                <a16:creationId xmlns:a16="http://schemas.microsoft.com/office/drawing/2014/main" id="{ED62B106-4DB7-3EEA-E386-291931601B20}"/>
              </a:ext>
            </a:extLst>
          </p:cNvPr>
          <p:cNvSpPr>
            <a:spLocks noChangeShapeType="1"/>
          </p:cNvSpPr>
          <p:nvPr/>
        </p:nvSpPr>
        <p:spPr bwMode="auto">
          <a:xfrm>
            <a:off x="4495800" y="3908425"/>
            <a:ext cx="914400" cy="12954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125967" name="Line 15">
            <a:extLst>
              <a:ext uri="{FF2B5EF4-FFF2-40B4-BE49-F238E27FC236}">
                <a16:creationId xmlns:a16="http://schemas.microsoft.com/office/drawing/2014/main" id="{1D844544-4DD5-FEA3-B2CB-10162A9BD894}"/>
              </a:ext>
            </a:extLst>
          </p:cNvPr>
          <p:cNvSpPr>
            <a:spLocks noChangeShapeType="1"/>
          </p:cNvSpPr>
          <p:nvPr/>
        </p:nvSpPr>
        <p:spPr bwMode="auto">
          <a:xfrm flipH="1">
            <a:off x="5715000" y="4213225"/>
            <a:ext cx="1371600" cy="9906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125968" name="Line 16">
            <a:extLst>
              <a:ext uri="{FF2B5EF4-FFF2-40B4-BE49-F238E27FC236}">
                <a16:creationId xmlns:a16="http://schemas.microsoft.com/office/drawing/2014/main" id="{0B137941-5BEB-3A7D-7C40-B9DDDCB980E5}"/>
              </a:ext>
            </a:extLst>
          </p:cNvPr>
          <p:cNvSpPr>
            <a:spLocks noChangeShapeType="1"/>
          </p:cNvSpPr>
          <p:nvPr/>
        </p:nvSpPr>
        <p:spPr bwMode="auto">
          <a:xfrm flipH="1">
            <a:off x="5562600" y="2079625"/>
            <a:ext cx="1143000" cy="304800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2" name="Speech Bubble: Rectangle with Corners Rounded 1">
            <a:extLst>
              <a:ext uri="{FF2B5EF4-FFF2-40B4-BE49-F238E27FC236}">
                <a16:creationId xmlns:a16="http://schemas.microsoft.com/office/drawing/2014/main" id="{09FE39F9-148F-54C5-F6EB-503AEBCB2ABD}"/>
              </a:ext>
            </a:extLst>
          </p:cNvPr>
          <p:cNvSpPr/>
          <p:nvPr/>
        </p:nvSpPr>
        <p:spPr>
          <a:xfrm>
            <a:off x="8801100" y="1541760"/>
            <a:ext cx="1951299" cy="923330"/>
          </a:xfrm>
          <a:prstGeom prst="wedgeRoundRectCallout">
            <a:avLst>
              <a:gd name="adj1" fmla="val -79558"/>
              <a:gd name="adj2" fmla="val 78797"/>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FF"/>
                </a:solidFill>
                <a:effectLst/>
                <a:uLnTx/>
                <a:uFillTx/>
                <a:latin typeface="Arial"/>
                <a:ea typeface="+mn-ea"/>
                <a:cs typeface="Arial"/>
              </a:rPr>
              <a:t>Interactions</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ch13imageslides_Page_55.png">
            <a:extLst>
              <a:ext uri="{FF2B5EF4-FFF2-40B4-BE49-F238E27FC236}">
                <a16:creationId xmlns:a16="http://schemas.microsoft.com/office/drawing/2014/main" id="{49691287-420E-B8FB-0A42-AF48C5DB3218}"/>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304081"/>
            <a:ext cx="14773154" cy="896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EC43F54-CFEA-C5D6-96F3-D6B8D4DCC839}"/>
              </a:ext>
            </a:extLst>
          </p:cNvPr>
          <p:cNvSpPr/>
          <p:nvPr/>
        </p:nvSpPr>
        <p:spPr>
          <a:xfrm>
            <a:off x="1676400" y="482600"/>
            <a:ext cx="8610600" cy="584200"/>
          </a:xfrm>
          <a:prstGeom prst="rect">
            <a:avLst/>
          </a:prstGeom>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3200">
                <a:solidFill>
                  <a:srgbClr val="003399"/>
                </a:solidFill>
                <a:latin typeface="Cambria" panose="02040503050406030204" pitchFamily="18" charset="0"/>
                <a:ea typeface="ＭＳ Ｐゴシック" panose="020B0600070205080204" pitchFamily="34" charset="-128"/>
              </a:rPr>
              <a:t>Another Derived Class CommissionEmployee</a:t>
            </a:r>
            <a:endParaRPr lang="en-US" altLang="en-US">
              <a:solidFill>
                <a:srgbClr val="000000"/>
              </a:solidFill>
            </a:endParaRPr>
          </a:p>
        </p:txBody>
      </p:sp>
      <p:sp>
        <p:nvSpPr>
          <p:cNvPr id="4" name="Rectangle 3">
            <a:extLst>
              <a:ext uri="{FF2B5EF4-FFF2-40B4-BE49-F238E27FC236}">
                <a16:creationId xmlns:a16="http://schemas.microsoft.com/office/drawing/2014/main" id="{CDCF0880-EBB3-3A1A-494D-5E52CA71132C}"/>
              </a:ext>
            </a:extLst>
          </p:cNvPr>
          <p:cNvSpPr/>
          <p:nvPr/>
        </p:nvSpPr>
        <p:spPr bwMode="auto">
          <a:xfrm>
            <a:off x="7939267" y="2154338"/>
            <a:ext cx="3357623" cy="831930"/>
          </a:xfrm>
          <a:prstGeom prst="rect">
            <a:avLst/>
          </a:prstGeom>
          <a:solidFill>
            <a:schemeClr val="accent3">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buFont typeface="Wingdings" pitchFamily="2" charset="2"/>
              <a:buChar char="q"/>
              <a:defRPr/>
            </a:pPr>
            <a:r>
              <a:rPr lang="en-US" sz="2400" dirty="0">
                <a:solidFill>
                  <a:srgbClr val="000000"/>
                </a:solidFill>
                <a:latin typeface="Arial" panose="020B0604020202020204" pitchFamily="34" charset="0"/>
                <a:cs typeface="Arial" panose="020B0604020202020204" pitchFamily="34" charset="0"/>
              </a:rPr>
              <a:t>Definition of print() in derived-class</a:t>
            </a:r>
          </a:p>
        </p:txBody>
      </p:sp>
      <p:cxnSp>
        <p:nvCxnSpPr>
          <p:cNvPr id="35844" name="Straight Arrow Connector 5">
            <a:extLst>
              <a:ext uri="{FF2B5EF4-FFF2-40B4-BE49-F238E27FC236}">
                <a16:creationId xmlns:a16="http://schemas.microsoft.com/office/drawing/2014/main" id="{0E1B03EB-E9D1-1440-B994-FE609A274E5D}"/>
              </a:ext>
            </a:extLst>
          </p:cNvPr>
          <p:cNvCxnSpPr>
            <a:cxnSpLocks noChangeShapeType="1"/>
          </p:cNvCxnSpPr>
          <p:nvPr/>
        </p:nvCxnSpPr>
        <p:spPr bwMode="auto">
          <a:xfrm rot="10800000" flipV="1">
            <a:off x="6186667" y="2719568"/>
            <a:ext cx="1752600" cy="533400"/>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Placeholder 2">
            <a:extLst>
              <a:ext uri="{FF2B5EF4-FFF2-40B4-BE49-F238E27FC236}">
                <a16:creationId xmlns:a16="http://schemas.microsoft.com/office/drawing/2014/main" id="{0E9A58D6-48B7-67F5-4C4E-08AF4C309E1A}"/>
              </a:ext>
            </a:extLst>
          </p:cNvPr>
          <p:cNvSpPr>
            <a:spLocks noGrp="1"/>
          </p:cNvSpPr>
          <p:nvPr>
            <p:ph type="body" idx="1"/>
          </p:nvPr>
        </p:nvSpPr>
        <p:spPr>
          <a:xfrm>
            <a:off x="609600" y="1219200"/>
            <a:ext cx="10972800" cy="4724400"/>
          </a:xfrm>
        </p:spPr>
        <p:txBody>
          <a:bodyPr/>
          <a:lstStyle/>
          <a:p>
            <a:pPr algn="just" eaLnBrk="1" hangingPunct="1">
              <a:spcBef>
                <a:spcPts val="0"/>
              </a:spcBef>
            </a:pPr>
            <a:r>
              <a:rPr lang="en-US" altLang="en-US" sz="2800">
                <a:solidFill>
                  <a:srgbClr val="000000"/>
                </a:solidFill>
                <a:latin typeface="Times New Roman" panose="02020603050405020304" pitchFamily="18" charset="0"/>
              </a:rPr>
              <a:t>Class </a:t>
            </a:r>
            <a:r>
              <a:rPr lang="en-US" altLang="en-US" sz="2800">
                <a:solidFill>
                  <a:srgbClr val="000000"/>
                </a:solidFill>
                <a:latin typeface="Lucida Console" panose="020B0609040504020204" pitchFamily="49" charset="0"/>
              </a:rPr>
              <a:t>BasePlusCommissionEmployee</a:t>
            </a:r>
            <a:r>
              <a:rPr lang="en-US" altLang="en-US" sz="2800">
                <a:solidFill>
                  <a:srgbClr val="000000"/>
                </a:solidFill>
                <a:latin typeface="Times New Roman" panose="02020603050405020304" pitchFamily="18" charset="0"/>
              </a:rPr>
              <a:t> directly inherits from class </a:t>
            </a:r>
            <a:r>
              <a:rPr lang="en-US" altLang="en-US" sz="2800">
                <a:solidFill>
                  <a:srgbClr val="000000"/>
                </a:solidFill>
                <a:latin typeface="Lucida Console" panose="020B0609040504020204" pitchFamily="49" charset="0"/>
              </a:rPr>
              <a:t>CommissionEmployee</a:t>
            </a:r>
            <a:endParaRPr lang="en-US" altLang="en-US" sz="2800">
              <a:solidFill>
                <a:srgbClr val="000000"/>
              </a:solidFill>
              <a:latin typeface="Times New Roman" panose="02020603050405020304" pitchFamily="18" charset="0"/>
            </a:endParaRPr>
          </a:p>
          <a:p>
            <a:pPr lvl="1" algn="just" eaLnBrk="1" hangingPunct="1">
              <a:spcBef>
                <a:spcPts val="0"/>
              </a:spcBef>
            </a:pPr>
            <a:r>
              <a:rPr lang="en-US" altLang="en-US" sz="2800">
                <a:solidFill>
                  <a:srgbClr val="000000"/>
                </a:solidFill>
                <a:latin typeface="Times New Roman" panose="02020603050405020304" pitchFamily="18" charset="0"/>
              </a:rPr>
              <a:t>it is an </a:t>
            </a:r>
            <a:r>
              <a:rPr lang="en-US" altLang="en-US" sz="2800">
                <a:solidFill>
                  <a:srgbClr val="0000FF"/>
                </a:solidFill>
                <a:latin typeface="Times New Roman" panose="02020603050405020304" pitchFamily="18" charset="0"/>
              </a:rPr>
              <a:t>indirect derived class </a:t>
            </a:r>
            <a:r>
              <a:rPr lang="en-US" altLang="en-US" sz="2800">
                <a:solidFill>
                  <a:srgbClr val="000000"/>
                </a:solidFill>
                <a:latin typeface="Times New Roman" panose="02020603050405020304" pitchFamily="18" charset="0"/>
              </a:rPr>
              <a:t>of class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a:t>
            </a:r>
          </a:p>
          <a:p>
            <a:pPr algn="just" eaLnBrk="1" hangingPunct="1">
              <a:spcBef>
                <a:spcPts val="0"/>
              </a:spcBef>
            </a:pPr>
            <a:r>
              <a:rPr lang="en-US" altLang="en-US" sz="2800">
                <a:solidFill>
                  <a:srgbClr val="000000"/>
                </a:solidFill>
                <a:latin typeface="Lucida Console" panose="020B0609040504020204" pitchFamily="49" charset="0"/>
              </a:rPr>
              <a:t>BasePlusCommissionEmployee</a:t>
            </a:r>
            <a:r>
              <a:rPr lang="en-US" altLang="en-US" sz="2800">
                <a:solidFill>
                  <a:srgbClr val="000000"/>
                </a:solidFill>
                <a:latin typeface="Times New Roman" panose="02020603050405020304" pitchFamily="18" charset="0"/>
              </a:rPr>
              <a:t>’s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function outputs </a:t>
            </a:r>
          </a:p>
          <a:p>
            <a:pPr lvl="1" algn="just" eaLnBrk="1" hangingPunct="1">
              <a:spcBef>
                <a:spcPts val="0"/>
              </a:spcBef>
            </a:pPr>
            <a:r>
              <a:rPr lang="en-US" altLang="en-US" sz="2800">
                <a:solidFill>
                  <a:srgbClr val="000000"/>
                </a:solidFill>
                <a:latin typeface="Lucida Console" panose="020B0609040504020204" pitchFamily="49" charset="0"/>
              </a:rPr>
              <a:t>"base-salaried"</a:t>
            </a:r>
            <a:r>
              <a:rPr lang="en-US" altLang="en-US" sz="2800">
                <a:solidFill>
                  <a:srgbClr val="000000"/>
                </a:solidFill>
                <a:latin typeface="Times New Roman" panose="02020603050405020304" pitchFamily="18" charset="0"/>
              </a:rPr>
              <a:t>, followed by the output of base-class </a:t>
            </a:r>
            <a:r>
              <a:rPr lang="en-US" altLang="en-US" sz="2800">
                <a:solidFill>
                  <a:srgbClr val="000000"/>
                </a:solidFill>
                <a:latin typeface="Lucida Console" panose="020B0609040504020204" pitchFamily="49" charset="0"/>
              </a:rPr>
              <a:t>CommissionEmployee</a:t>
            </a:r>
            <a:r>
              <a:rPr lang="en-US" altLang="en-US" sz="2800">
                <a:solidFill>
                  <a:srgbClr val="000000"/>
                </a:solidFill>
                <a:latin typeface="Times New Roman" panose="02020603050405020304" pitchFamily="18" charset="0"/>
              </a:rPr>
              <a:t>’s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function (another example of code reuse), then the base salary.</a:t>
            </a:r>
          </a:p>
        </p:txBody>
      </p:sp>
      <p:sp>
        <p:nvSpPr>
          <p:cNvPr id="36866" name="Title 3">
            <a:extLst>
              <a:ext uri="{FF2B5EF4-FFF2-40B4-BE49-F238E27FC236}">
                <a16:creationId xmlns:a16="http://schemas.microsoft.com/office/drawing/2014/main" id="{EF4C34A6-69E9-C545-54EF-1912F5C070D4}"/>
              </a:ext>
            </a:extLst>
          </p:cNvPr>
          <p:cNvSpPr>
            <a:spLocks noGrp="1"/>
          </p:cNvSpPr>
          <p:nvPr>
            <p:ph type="title"/>
          </p:nvPr>
        </p:nvSpPr>
        <p:spPr>
          <a:xfrm>
            <a:off x="609600" y="122238"/>
            <a:ext cx="10058400" cy="1096962"/>
          </a:xfrm>
        </p:spPr>
        <p:txBody>
          <a:bodyPr/>
          <a:lstStyle/>
          <a:p>
            <a:r>
              <a:rPr lang="en-US" altLang="en-US" sz="3200">
                <a:latin typeface="Cambria" panose="02040503050406030204" pitchFamily="18" charset="0"/>
              </a:rPr>
              <a:t>Indirect Concrete Derived Class BasePlusCommissionEmployee</a:t>
            </a:r>
          </a:p>
        </p:txBody>
      </p:sp>
      <p:pic>
        <p:nvPicPr>
          <p:cNvPr id="36867" name="Picture 4">
            <a:extLst>
              <a:ext uri="{FF2B5EF4-FFF2-40B4-BE49-F238E27FC236}">
                <a16:creationId xmlns:a16="http://schemas.microsoft.com/office/drawing/2014/main" id="{18C39613-5D76-99DA-805E-30F6876B5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877" y="3821856"/>
            <a:ext cx="5222523" cy="291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descr="ch13imageslides_Page_56.png">
            <a:extLst>
              <a:ext uri="{FF2B5EF4-FFF2-40B4-BE49-F238E27FC236}">
                <a16:creationId xmlns:a16="http://schemas.microsoft.com/office/drawing/2014/main" id="{8EF8C0E8-E1B8-4EB2-A3EF-E4B9B60224DD}"/>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140178" y="914400"/>
            <a:ext cx="10239022" cy="621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2A935D86-A4F5-2175-814F-603ED5EB3A6D}"/>
              </a:ext>
            </a:extLst>
          </p:cNvPr>
          <p:cNvSpPr txBox="1">
            <a:spLocks/>
          </p:cNvSpPr>
          <p:nvPr/>
        </p:nvSpPr>
        <p:spPr>
          <a:xfrm>
            <a:off x="1752600" y="96838"/>
            <a:ext cx="8153400" cy="817562"/>
          </a:xfrm>
          <a:prstGeom prst="rect">
            <a:avLst/>
          </a:prstGeom>
        </p:spPr>
        <p:txBody>
          <a:bodyPr/>
          <a:lstStyle/>
          <a:p>
            <a:pPr eaLnBrk="0" fontAlgn="base" hangingPunct="0">
              <a:spcBef>
                <a:spcPct val="0"/>
              </a:spcBef>
              <a:spcAft>
                <a:spcPct val="0"/>
              </a:spcAft>
              <a:defRPr/>
            </a:pPr>
            <a:r>
              <a:rPr lang="en-US" sz="3200" b="1" kern="0">
                <a:solidFill>
                  <a:srgbClr val="003399"/>
                </a:solidFill>
                <a:latin typeface="Cambria" pitchFamily="18" charset="0"/>
                <a:ea typeface="ＭＳ Ｐゴシック" pitchFamily="34" charset="-128"/>
                <a:cs typeface="Arial"/>
              </a:rPr>
              <a:t>Indirect Concrete Derived Class BasePlusCommissionEmployee</a:t>
            </a:r>
            <a:endParaRPr lang="en-US" sz="3200" b="1" kern="0" dirty="0">
              <a:solidFill>
                <a:srgbClr val="003399"/>
              </a:solidFill>
              <a:latin typeface="Cambria" pitchFamily="18" charset="0"/>
              <a:ea typeface="ＭＳ Ｐゴシック" pitchFamily="34" charset="-128"/>
              <a:cs typeface="Arial"/>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descr="ch13imageslides_Page_57.png">
            <a:extLst>
              <a:ext uri="{FF2B5EF4-FFF2-40B4-BE49-F238E27FC236}">
                <a16:creationId xmlns:a16="http://schemas.microsoft.com/office/drawing/2014/main" id="{157513EE-79D1-4F2E-4A79-5CC9525DFDA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214489" y="835376"/>
            <a:ext cx="13648266" cy="828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195BA5CA-C427-660D-88FD-67235ACCA95C}"/>
              </a:ext>
            </a:extLst>
          </p:cNvPr>
          <p:cNvSpPr txBox="1">
            <a:spLocks/>
          </p:cNvSpPr>
          <p:nvPr/>
        </p:nvSpPr>
        <p:spPr>
          <a:xfrm>
            <a:off x="1676400" y="96838"/>
            <a:ext cx="8153400" cy="817562"/>
          </a:xfrm>
          <a:prstGeom prst="rect">
            <a:avLst/>
          </a:prstGeom>
        </p:spPr>
        <p:txBody>
          <a:bodyPr/>
          <a:lstStyle/>
          <a:p>
            <a:pPr eaLnBrk="0" fontAlgn="base" hangingPunct="0">
              <a:spcBef>
                <a:spcPct val="0"/>
              </a:spcBef>
              <a:spcAft>
                <a:spcPct val="0"/>
              </a:spcAft>
              <a:defRPr/>
            </a:pPr>
            <a:r>
              <a:rPr lang="en-US" sz="3200" b="1" kern="0">
                <a:solidFill>
                  <a:srgbClr val="003399"/>
                </a:solidFill>
                <a:latin typeface="Cambria" pitchFamily="18" charset="0"/>
                <a:ea typeface="ＭＳ Ｐゴシック" pitchFamily="34" charset="-128"/>
                <a:cs typeface="Arial"/>
              </a:rPr>
              <a:t>Indirect Concrete Derived Class BasePlusCommissionEmployee</a:t>
            </a:r>
            <a:endParaRPr lang="en-US" sz="3200" b="1" kern="0" dirty="0">
              <a:solidFill>
                <a:srgbClr val="003399"/>
              </a:solidFill>
              <a:latin typeface="Cambria" pitchFamily="18" charset="0"/>
              <a:ea typeface="ＭＳ Ｐゴシック" pitchFamily="34" charset="-128"/>
              <a:cs typeface="Arial"/>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descr="ch13imageslides_Page_58.png">
            <a:extLst>
              <a:ext uri="{FF2B5EF4-FFF2-40B4-BE49-F238E27FC236}">
                <a16:creationId xmlns:a16="http://schemas.microsoft.com/office/drawing/2014/main" id="{1FB68D71-35AE-B090-1161-A5E701CD7272}"/>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3256"/>
            <a:ext cx="10950222" cy="664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7B20B8E9-8C15-A80E-A067-D38BDC44B454}"/>
              </a:ext>
            </a:extLst>
          </p:cNvPr>
          <p:cNvSpPr txBox="1">
            <a:spLocks/>
          </p:cNvSpPr>
          <p:nvPr/>
        </p:nvSpPr>
        <p:spPr>
          <a:xfrm>
            <a:off x="333022" y="0"/>
            <a:ext cx="8153400" cy="817563"/>
          </a:xfrm>
          <a:prstGeom prst="rect">
            <a:avLst/>
          </a:prstGeom>
        </p:spPr>
        <p:txBody>
          <a:bodyPr/>
          <a:lstStyle/>
          <a:p>
            <a:pPr eaLnBrk="0" fontAlgn="base" hangingPunct="0">
              <a:spcBef>
                <a:spcPct val="0"/>
              </a:spcBef>
              <a:spcAft>
                <a:spcPct val="0"/>
              </a:spcAft>
              <a:defRPr/>
            </a:pPr>
            <a:r>
              <a:rPr lang="en-US" sz="3200" b="1" kern="0">
                <a:solidFill>
                  <a:srgbClr val="003399"/>
                </a:solidFill>
                <a:latin typeface="Cambria" pitchFamily="18" charset="0"/>
                <a:ea typeface="ＭＳ Ｐゴシック" pitchFamily="34" charset="-128"/>
                <a:cs typeface="Arial"/>
              </a:rPr>
              <a:t>Indirect Concrete Derived Class BasePlusCommissionEmployee</a:t>
            </a:r>
            <a:endParaRPr lang="en-US" sz="3200" b="1" kern="0" dirty="0">
              <a:solidFill>
                <a:srgbClr val="003399"/>
              </a:solidFill>
              <a:latin typeface="Cambria" pitchFamily="18" charset="0"/>
              <a:ea typeface="ＭＳ Ｐゴシック" pitchFamily="34" charset="-128"/>
              <a:cs typeface="Arial"/>
            </a:endParaRPr>
          </a:p>
        </p:txBody>
      </p:sp>
      <p:sp>
        <p:nvSpPr>
          <p:cNvPr id="5" name="Rectangle 4">
            <a:extLst>
              <a:ext uri="{FF2B5EF4-FFF2-40B4-BE49-F238E27FC236}">
                <a16:creationId xmlns:a16="http://schemas.microsoft.com/office/drawing/2014/main" id="{798FE61C-23A2-A652-FBA2-3933C2A0E76D}"/>
              </a:ext>
            </a:extLst>
          </p:cNvPr>
          <p:cNvSpPr/>
          <p:nvPr/>
        </p:nvSpPr>
        <p:spPr bwMode="auto">
          <a:xfrm>
            <a:off x="8297333" y="4428066"/>
            <a:ext cx="3375378" cy="1227667"/>
          </a:xfrm>
          <a:prstGeom prst="rect">
            <a:avLst/>
          </a:prstGeom>
          <a:solidFill>
            <a:schemeClr val="accent3">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buFont typeface="Wingdings" pitchFamily="2" charset="2"/>
              <a:buChar char="q"/>
              <a:defRPr/>
            </a:pPr>
            <a:r>
              <a:rPr lang="en-US" sz="2400">
                <a:solidFill>
                  <a:srgbClr val="000000"/>
                </a:solidFill>
                <a:latin typeface="Arial" panose="020B0604020202020204" pitchFamily="34" charset="0"/>
                <a:cs typeface="Arial" panose="020B0604020202020204" pitchFamily="34" charset="0"/>
              </a:rPr>
              <a:t> Definition </a:t>
            </a:r>
            <a:r>
              <a:rPr lang="en-US" sz="2400" dirty="0">
                <a:solidFill>
                  <a:srgbClr val="000000"/>
                </a:solidFill>
                <a:latin typeface="Arial" panose="020B0604020202020204" pitchFamily="34" charset="0"/>
                <a:cs typeface="Arial" panose="020B0604020202020204" pitchFamily="34" charset="0"/>
              </a:rPr>
              <a:t>of virtual function earnings() in derived-class</a:t>
            </a:r>
          </a:p>
        </p:txBody>
      </p:sp>
      <p:cxnSp>
        <p:nvCxnSpPr>
          <p:cNvPr id="39941" name="Straight Arrow Connector 6">
            <a:extLst>
              <a:ext uri="{FF2B5EF4-FFF2-40B4-BE49-F238E27FC236}">
                <a16:creationId xmlns:a16="http://schemas.microsoft.com/office/drawing/2014/main" id="{D8C1649C-BD7F-67B8-12D6-449DF08C286A}"/>
              </a:ext>
            </a:extLst>
          </p:cNvPr>
          <p:cNvCxnSpPr>
            <a:cxnSpLocks noChangeShapeType="1"/>
          </p:cNvCxnSpPr>
          <p:nvPr/>
        </p:nvCxnSpPr>
        <p:spPr bwMode="auto">
          <a:xfrm rot="10800000" flipV="1">
            <a:off x="7230533" y="4961467"/>
            <a:ext cx="1066800" cy="381000"/>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B20B8E9-8C15-A80E-A067-D38BDC44B454}"/>
              </a:ext>
            </a:extLst>
          </p:cNvPr>
          <p:cNvSpPr txBox="1">
            <a:spLocks/>
          </p:cNvSpPr>
          <p:nvPr/>
        </p:nvSpPr>
        <p:spPr>
          <a:xfrm>
            <a:off x="1104900" y="550334"/>
            <a:ext cx="8153400" cy="817563"/>
          </a:xfrm>
          <a:prstGeom prst="rect">
            <a:avLst/>
          </a:prstGeom>
        </p:spPr>
        <p:txBody>
          <a:bodyPr/>
          <a:lstStyle/>
          <a:p>
            <a:pPr eaLnBrk="0" fontAlgn="base" hangingPunct="0">
              <a:spcBef>
                <a:spcPct val="0"/>
              </a:spcBef>
              <a:spcAft>
                <a:spcPct val="0"/>
              </a:spcAft>
              <a:defRPr/>
            </a:pPr>
            <a:r>
              <a:rPr lang="en-US" sz="3200" b="1" kern="0">
                <a:solidFill>
                  <a:srgbClr val="003399"/>
                </a:solidFill>
                <a:latin typeface="Cambria" pitchFamily="18" charset="0"/>
                <a:ea typeface="ＭＳ Ｐゴシック" pitchFamily="34" charset="-128"/>
                <a:cs typeface="Arial"/>
              </a:rPr>
              <a:t>Indirect Concrete Derived Class BasePlusCommissionEmployee</a:t>
            </a:r>
            <a:endParaRPr lang="en-US" sz="3200" b="1" kern="0" dirty="0">
              <a:solidFill>
                <a:srgbClr val="003399"/>
              </a:solidFill>
              <a:latin typeface="Cambria" pitchFamily="18" charset="0"/>
              <a:ea typeface="ＭＳ Ｐゴシック" pitchFamily="34" charset="-128"/>
              <a:cs typeface="Arial"/>
            </a:endParaRPr>
          </a:p>
        </p:txBody>
      </p:sp>
      <p:pic>
        <p:nvPicPr>
          <p:cNvPr id="2" name="Picture 4">
            <a:extLst>
              <a:ext uri="{FF2B5EF4-FFF2-40B4-BE49-F238E27FC236}">
                <a16:creationId xmlns:a16="http://schemas.microsoft.com/office/drawing/2014/main" id="{C33E5539-F20B-CDE6-5BE1-8C2CEC22F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2085975"/>
            <a:ext cx="9982200" cy="297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24732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descr="ch13imageslides_Page_59.png">
            <a:extLst>
              <a:ext uri="{FF2B5EF4-FFF2-40B4-BE49-F238E27FC236}">
                <a16:creationId xmlns:a16="http://schemas.microsoft.com/office/drawing/2014/main" id="{E56B15D0-5B3F-CA66-59BF-384F7AB88FCE}"/>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453728" y="1236133"/>
            <a:ext cx="14088531" cy="855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883691CB-9488-9236-D117-169057A96938}"/>
              </a:ext>
            </a:extLst>
          </p:cNvPr>
          <p:cNvSpPr txBox="1">
            <a:spLocks/>
          </p:cNvSpPr>
          <p:nvPr/>
        </p:nvSpPr>
        <p:spPr>
          <a:xfrm>
            <a:off x="773723" y="236536"/>
            <a:ext cx="8153400" cy="817563"/>
          </a:xfrm>
          <a:prstGeom prst="rect">
            <a:avLst/>
          </a:prstGeom>
        </p:spPr>
        <p:txBody>
          <a:bodyPr/>
          <a:lstStyle/>
          <a:p>
            <a:pPr eaLnBrk="0" fontAlgn="base" hangingPunct="0">
              <a:spcBef>
                <a:spcPct val="0"/>
              </a:spcBef>
              <a:spcAft>
                <a:spcPct val="0"/>
              </a:spcAft>
              <a:defRPr/>
            </a:pPr>
            <a:r>
              <a:rPr lang="en-US" sz="3200" b="1" kern="0">
                <a:solidFill>
                  <a:srgbClr val="003399"/>
                </a:solidFill>
                <a:latin typeface="Cambria" pitchFamily="18" charset="0"/>
                <a:ea typeface="ＭＳ Ｐゴシック" pitchFamily="34" charset="-128"/>
                <a:cs typeface="Arial"/>
              </a:rPr>
              <a:t>Indirect Concrete Derived Class BasePlusCommissionEmployee</a:t>
            </a:r>
            <a:endParaRPr lang="en-US" sz="3200" b="1" kern="0" dirty="0">
              <a:solidFill>
                <a:srgbClr val="003399"/>
              </a:solidFill>
              <a:latin typeface="Cambria" pitchFamily="18" charset="0"/>
              <a:ea typeface="ＭＳ Ｐゴシック" pitchFamily="34" charset="-128"/>
              <a:cs typeface="Arial"/>
            </a:endParaRPr>
          </a:p>
        </p:txBody>
      </p:sp>
      <p:sp>
        <p:nvSpPr>
          <p:cNvPr id="4" name="Rectangle 3">
            <a:extLst>
              <a:ext uri="{FF2B5EF4-FFF2-40B4-BE49-F238E27FC236}">
                <a16:creationId xmlns:a16="http://schemas.microsoft.com/office/drawing/2014/main" id="{9BA02611-1F64-381A-8898-32F0FAC55448}"/>
              </a:ext>
            </a:extLst>
          </p:cNvPr>
          <p:cNvSpPr/>
          <p:nvPr/>
        </p:nvSpPr>
        <p:spPr bwMode="auto">
          <a:xfrm>
            <a:off x="8190739" y="2631831"/>
            <a:ext cx="3547533" cy="996244"/>
          </a:xfrm>
          <a:prstGeom prst="rect">
            <a:avLst/>
          </a:prstGeom>
          <a:solidFill>
            <a:schemeClr val="accent3">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0" fontAlgn="base" hangingPunct="0">
              <a:spcBef>
                <a:spcPct val="0"/>
              </a:spcBef>
              <a:spcAft>
                <a:spcPct val="0"/>
              </a:spcAft>
              <a:buFont typeface="Wingdings" pitchFamily="2" charset="2"/>
              <a:buChar char="q"/>
              <a:defRPr/>
            </a:pPr>
            <a:r>
              <a:rPr lang="en-US" sz="2800">
                <a:solidFill>
                  <a:srgbClr val="000000"/>
                </a:solidFill>
                <a:latin typeface="Arial" panose="020B0604020202020204" pitchFamily="34" charset="0"/>
                <a:cs typeface="Arial" panose="020B0604020202020204" pitchFamily="34" charset="0"/>
              </a:rPr>
              <a:t> Definition </a:t>
            </a:r>
            <a:r>
              <a:rPr lang="en-US" sz="2800" dirty="0">
                <a:solidFill>
                  <a:srgbClr val="000000"/>
                </a:solidFill>
                <a:latin typeface="Arial" panose="020B0604020202020204" pitchFamily="34" charset="0"/>
                <a:cs typeface="Arial" panose="020B0604020202020204" pitchFamily="34" charset="0"/>
              </a:rPr>
              <a:t>of print() in derived-class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Placeholder 2">
            <a:extLst>
              <a:ext uri="{FF2B5EF4-FFF2-40B4-BE49-F238E27FC236}">
                <a16:creationId xmlns:a16="http://schemas.microsoft.com/office/drawing/2014/main" id="{4EA50D57-1D3E-271D-7189-A4D65BF16F30}"/>
              </a:ext>
            </a:extLst>
          </p:cNvPr>
          <p:cNvSpPr>
            <a:spLocks noGrp="1"/>
          </p:cNvSpPr>
          <p:nvPr>
            <p:ph type="body" idx="1"/>
          </p:nvPr>
        </p:nvSpPr>
        <p:spPr>
          <a:xfrm>
            <a:off x="647700" y="856527"/>
            <a:ext cx="10896600" cy="5447818"/>
          </a:xfrm>
        </p:spPr>
        <p:txBody>
          <a:bodyPr/>
          <a:lstStyle/>
          <a:p>
            <a:pPr eaLnBrk="1" hangingPunct="1">
              <a:spcBef>
                <a:spcPts val="0"/>
              </a:spcBef>
            </a:pPr>
            <a:r>
              <a:rPr lang="en-US" altLang="en-US" sz="2800">
                <a:solidFill>
                  <a:srgbClr val="000000"/>
                </a:solidFill>
                <a:latin typeface="Times New Roman" panose="02020603050405020304" pitchFamily="18" charset="0"/>
              </a:rPr>
              <a:t>Create an object of each of the three concrete classes </a:t>
            </a:r>
            <a:r>
              <a:rPr lang="en-US" altLang="en-US" sz="2800">
                <a:solidFill>
                  <a:srgbClr val="000000"/>
                </a:solidFill>
                <a:latin typeface="Lucida Console" panose="020B0609040504020204" pitchFamily="49" charset="0"/>
              </a:rPr>
              <a:t>SalariedEmployee</a:t>
            </a:r>
            <a:r>
              <a:rPr lang="en-US" altLang="en-US" sz="2800">
                <a:solidFill>
                  <a:srgbClr val="000000"/>
                </a:solidFill>
                <a:latin typeface="Times New Roman" panose="02020603050405020304" pitchFamily="18" charset="0"/>
              </a:rPr>
              <a:t>, </a:t>
            </a:r>
            <a:r>
              <a:rPr lang="en-US" altLang="en-US" sz="2800">
                <a:solidFill>
                  <a:srgbClr val="000000"/>
                </a:solidFill>
                <a:latin typeface="Lucida Console" panose="020B0609040504020204" pitchFamily="49" charset="0"/>
              </a:rPr>
              <a:t>CommissionEmployee</a:t>
            </a:r>
            <a:r>
              <a:rPr lang="en-US" altLang="en-US" sz="2800">
                <a:solidFill>
                  <a:srgbClr val="000000"/>
                </a:solidFill>
                <a:latin typeface="Times New Roman" panose="02020603050405020304" pitchFamily="18" charset="0"/>
              </a:rPr>
              <a:t> and </a:t>
            </a:r>
            <a:r>
              <a:rPr lang="en-US" altLang="en-US" sz="2800">
                <a:solidFill>
                  <a:srgbClr val="000000"/>
                </a:solidFill>
                <a:latin typeface="Lucida Console" panose="020B0609040504020204" pitchFamily="49" charset="0"/>
              </a:rPr>
              <a:t>BasePlusCommissionEmployee</a:t>
            </a:r>
            <a:r>
              <a:rPr lang="en-US" altLang="en-US" sz="2800">
                <a:solidFill>
                  <a:srgbClr val="000000"/>
                </a:solidFill>
                <a:latin typeface="Times New Roman" panose="02020603050405020304" pitchFamily="18" charset="0"/>
              </a:rPr>
              <a:t>.</a:t>
            </a:r>
          </a:p>
          <a:p>
            <a:pPr eaLnBrk="1" hangingPunct="1">
              <a:spcBef>
                <a:spcPts val="0"/>
              </a:spcBef>
            </a:pPr>
            <a:r>
              <a:rPr lang="en-US" altLang="en-US" sz="2800">
                <a:solidFill>
                  <a:srgbClr val="000000"/>
                </a:solidFill>
                <a:latin typeface="Times New Roman" panose="02020603050405020304" pitchFamily="18" charset="0"/>
              </a:rPr>
              <a:t>Manipulates these objects</a:t>
            </a:r>
          </a:p>
          <a:p>
            <a:pPr lvl="1" eaLnBrk="1" hangingPunct="1">
              <a:spcBef>
                <a:spcPts val="0"/>
              </a:spcBef>
            </a:pPr>
            <a:r>
              <a:rPr lang="en-US" altLang="en-US" sz="2800">
                <a:solidFill>
                  <a:srgbClr val="000000"/>
                </a:solidFill>
                <a:latin typeface="Times New Roman" panose="02020603050405020304" pitchFamily="18" charset="0"/>
              </a:rPr>
              <a:t>static binding, </a:t>
            </a:r>
          </a:p>
          <a:p>
            <a:pPr lvl="1" eaLnBrk="1" hangingPunct="1">
              <a:spcBef>
                <a:spcPts val="0"/>
              </a:spcBef>
            </a:pPr>
            <a:r>
              <a:rPr lang="en-US" altLang="en-US" sz="2800">
                <a:solidFill>
                  <a:srgbClr val="000000"/>
                </a:solidFill>
                <a:latin typeface="Times New Roman" panose="02020603050405020304" pitchFamily="18" charset="0"/>
              </a:rPr>
              <a:t>polymorphically, using a </a:t>
            </a:r>
            <a:r>
              <a:rPr lang="en-US" altLang="en-US" sz="2800">
                <a:solidFill>
                  <a:srgbClr val="000000"/>
                </a:solidFill>
                <a:latin typeface="Lucida Console" panose="020B0609040504020204" pitchFamily="49" charset="0"/>
              </a:rPr>
              <a:t>vector</a:t>
            </a:r>
            <a:r>
              <a:rPr lang="en-US" altLang="en-US" sz="2800">
                <a:solidFill>
                  <a:srgbClr val="000000"/>
                </a:solidFill>
                <a:latin typeface="Times New Roman" panose="02020603050405020304" pitchFamily="18" charset="0"/>
              </a:rPr>
              <a:t> of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pointers.</a:t>
            </a:r>
          </a:p>
          <a:p>
            <a:pPr eaLnBrk="1" hangingPunct="1">
              <a:spcBef>
                <a:spcPts val="0"/>
              </a:spcBef>
            </a:pPr>
            <a:r>
              <a:rPr lang="en-US" altLang="en-US" sz="2800">
                <a:solidFill>
                  <a:srgbClr val="000000"/>
                </a:solidFill>
                <a:latin typeface="Times New Roman" panose="02020603050405020304" pitchFamily="18" charset="0"/>
              </a:rPr>
              <a:t>Each member-function invocation is an example of static binding</a:t>
            </a:r>
          </a:p>
          <a:p>
            <a:pPr lvl="1" eaLnBrk="1" hangingPunct="1">
              <a:spcBef>
                <a:spcPts val="0"/>
              </a:spcBef>
            </a:pPr>
            <a:r>
              <a:rPr lang="en-US" altLang="en-US" sz="2800">
                <a:solidFill>
                  <a:srgbClr val="000000"/>
                </a:solidFill>
                <a:latin typeface="Times New Roman" panose="02020603050405020304" pitchFamily="18" charset="0"/>
              </a:rPr>
              <a:t>at compile time, because we are using </a:t>
            </a:r>
            <a:r>
              <a:rPr lang="en-US" altLang="en-US" sz="2800">
                <a:solidFill>
                  <a:srgbClr val="0000FF"/>
                </a:solidFill>
                <a:latin typeface="Times New Roman" panose="02020603050405020304" pitchFamily="18" charset="0"/>
              </a:rPr>
              <a:t>name handles </a:t>
            </a:r>
            <a:r>
              <a:rPr lang="en-US" altLang="en-US" sz="2800">
                <a:solidFill>
                  <a:srgbClr val="000000"/>
                </a:solidFill>
                <a:latin typeface="Times New Roman" panose="02020603050405020304" pitchFamily="18" charset="0"/>
              </a:rPr>
              <a:t>(</a:t>
            </a:r>
            <a:r>
              <a:rPr lang="en-US" altLang="en-US" sz="2800">
                <a:solidFill>
                  <a:srgbClr val="C00000"/>
                </a:solidFill>
                <a:latin typeface="Times New Roman" panose="02020603050405020304" pitchFamily="18" charset="0"/>
              </a:rPr>
              <a:t>not pointers or references</a:t>
            </a:r>
            <a:r>
              <a:rPr lang="en-US" altLang="en-US" sz="2800">
                <a:solidFill>
                  <a:srgbClr val="000000"/>
                </a:solidFill>
                <a:latin typeface="Times New Roman" panose="02020603050405020304" pitchFamily="18" charset="0"/>
              </a:rPr>
              <a:t> that could be set at execution time) </a:t>
            </a:r>
          </a:p>
          <a:p>
            <a:pPr lvl="1" eaLnBrk="1" hangingPunct="1">
              <a:spcBef>
                <a:spcPts val="0"/>
              </a:spcBef>
            </a:pPr>
            <a:r>
              <a:rPr lang="en-US" altLang="en-US" sz="2800">
                <a:solidFill>
                  <a:srgbClr val="000000"/>
                </a:solidFill>
                <a:latin typeface="Times New Roman" panose="02020603050405020304" pitchFamily="18" charset="0"/>
              </a:rPr>
              <a:t>the compiler can identify </a:t>
            </a:r>
            <a:r>
              <a:rPr lang="en-US" altLang="en-US" sz="2800">
                <a:solidFill>
                  <a:srgbClr val="0000FF"/>
                </a:solidFill>
                <a:latin typeface="Times New Roman" panose="02020603050405020304" pitchFamily="18" charset="0"/>
              </a:rPr>
              <a:t>each object’s type </a:t>
            </a:r>
            <a:r>
              <a:rPr lang="en-US" altLang="en-US" sz="2800">
                <a:solidFill>
                  <a:srgbClr val="000000"/>
                </a:solidFill>
                <a:latin typeface="Times New Roman" panose="02020603050405020304" pitchFamily="18" charset="0"/>
              </a:rPr>
              <a:t>to determine which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and </a:t>
            </a:r>
            <a:r>
              <a:rPr lang="en-US" altLang="en-US" sz="2800">
                <a:solidFill>
                  <a:srgbClr val="000000"/>
                </a:solidFill>
                <a:latin typeface="Lucida Console" panose="020B0609040504020204" pitchFamily="49" charset="0"/>
              </a:rPr>
              <a:t>earnings</a:t>
            </a:r>
            <a:r>
              <a:rPr lang="en-US" altLang="en-US" sz="2800">
                <a:solidFill>
                  <a:srgbClr val="000000"/>
                </a:solidFill>
                <a:latin typeface="Times New Roman" panose="02020603050405020304" pitchFamily="18" charset="0"/>
              </a:rPr>
              <a:t> functions are called.</a:t>
            </a:r>
          </a:p>
        </p:txBody>
      </p:sp>
      <p:sp>
        <p:nvSpPr>
          <p:cNvPr id="41986" name="Title 3">
            <a:extLst>
              <a:ext uri="{FF2B5EF4-FFF2-40B4-BE49-F238E27FC236}">
                <a16:creationId xmlns:a16="http://schemas.microsoft.com/office/drawing/2014/main" id="{71E108D6-8A2E-55B0-92E5-DA65BA8727A7}"/>
              </a:ext>
            </a:extLst>
          </p:cNvPr>
          <p:cNvSpPr>
            <a:spLocks noGrp="1"/>
          </p:cNvSpPr>
          <p:nvPr>
            <p:ph type="title"/>
          </p:nvPr>
        </p:nvSpPr>
        <p:spPr>
          <a:xfrm>
            <a:off x="609600" y="122238"/>
            <a:ext cx="10058400" cy="653266"/>
          </a:xfrm>
        </p:spPr>
        <p:txBody>
          <a:bodyPr/>
          <a:lstStyle/>
          <a:p>
            <a:r>
              <a:rPr lang="en-US" altLang="en-US">
                <a:latin typeface="Cambria" panose="02040503050406030204" pitchFamily="18" charset="0"/>
              </a:rPr>
              <a:t>Demonstrating Polymorphic Processing</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descr="ch13imageslides_Page_60.png">
            <a:extLst>
              <a:ext uri="{FF2B5EF4-FFF2-40B4-BE49-F238E27FC236}">
                <a16:creationId xmlns:a16="http://schemas.microsoft.com/office/drawing/2014/main" id="{4BC57B6E-FFEE-70D4-DADE-327DDE8DBC2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31808" y="435980"/>
            <a:ext cx="11160888" cy="67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08C0444F-3C1B-8265-5BBA-6B915901085D}"/>
              </a:ext>
            </a:extLst>
          </p:cNvPr>
          <p:cNvSpPr txBox="1">
            <a:spLocks/>
          </p:cNvSpPr>
          <p:nvPr/>
        </p:nvSpPr>
        <p:spPr>
          <a:xfrm>
            <a:off x="595132" y="200818"/>
            <a:ext cx="8153400" cy="817563"/>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Example: Polymorphic Processing</a:t>
            </a:r>
          </a:p>
        </p:txBody>
      </p:sp>
      <p:sp>
        <p:nvSpPr>
          <p:cNvPr id="5" name="Rectangle 4">
            <a:extLst>
              <a:ext uri="{FF2B5EF4-FFF2-40B4-BE49-F238E27FC236}">
                <a16:creationId xmlns:a16="http://schemas.microsoft.com/office/drawing/2014/main" id="{96C0D266-6076-7DD6-2537-9A1046642FB3}"/>
              </a:ext>
            </a:extLst>
          </p:cNvPr>
          <p:cNvSpPr/>
          <p:nvPr/>
        </p:nvSpPr>
        <p:spPr bwMode="auto">
          <a:xfrm>
            <a:off x="595132" y="4953000"/>
            <a:ext cx="10412392" cy="1551972"/>
          </a:xfrm>
          <a:prstGeom prst="rect">
            <a:avLst/>
          </a:prstGeom>
          <a:solidFill>
            <a:schemeClr val="accent6">
              <a:lumMod val="40000"/>
              <a:lumOff val="60000"/>
            </a:schemeClr>
          </a:solidFill>
          <a:ln w="19050" cap="flat" cmpd="sng" algn="ctr">
            <a:solidFill>
              <a:schemeClr val="tx1"/>
            </a:solidFill>
            <a:prstDash val="solid"/>
            <a:round/>
            <a:headEnd type="none" w="med" len="med"/>
            <a:tailEnd type="none" w="med" len="me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i="1">
                <a:solidFill>
                  <a:srgbClr val="0000FF"/>
                </a:solidFill>
              </a:rPr>
              <a:t>const Employee *     </a:t>
            </a:r>
            <a:r>
              <a:rPr lang="en-US" altLang="en-US" sz="2400">
                <a:solidFill>
                  <a:srgbClr val="000000"/>
                </a:solidFill>
              </a:rPr>
              <a:t>:pointer to an object and the object cannot be modified.</a:t>
            </a:r>
          </a:p>
          <a:p>
            <a:pPr fontAlgn="base">
              <a:spcBef>
                <a:spcPct val="0"/>
              </a:spcBef>
              <a:spcAft>
                <a:spcPct val="0"/>
              </a:spcAft>
              <a:buClrTx/>
              <a:buSzTx/>
              <a:buNone/>
            </a:pPr>
            <a:r>
              <a:rPr lang="en-US" altLang="en-US" sz="2400" i="1">
                <a:solidFill>
                  <a:srgbClr val="0000FF"/>
                </a:solidFill>
              </a:rPr>
              <a:t>Employee * const     </a:t>
            </a:r>
            <a:r>
              <a:rPr lang="en-US" altLang="en-US" sz="2400">
                <a:solidFill>
                  <a:srgbClr val="000000"/>
                </a:solidFill>
              </a:rPr>
              <a:t>:you cannot change what the pointer points to.</a:t>
            </a:r>
          </a:p>
          <a:p>
            <a:pPr fontAlgn="base">
              <a:spcBef>
                <a:spcPct val="0"/>
              </a:spcBef>
              <a:spcAft>
                <a:spcPct val="0"/>
              </a:spcAft>
              <a:buClrTx/>
              <a:buSzTx/>
              <a:buNone/>
            </a:pPr>
            <a:r>
              <a:rPr lang="en-US" altLang="en-US" sz="2400" i="1">
                <a:solidFill>
                  <a:srgbClr val="0000FF"/>
                </a:solidFill>
              </a:rPr>
              <a:t>const Employee * const  </a:t>
            </a:r>
            <a:r>
              <a:rPr lang="en-US" altLang="en-US" sz="2400">
                <a:solidFill>
                  <a:srgbClr val="000000"/>
                </a:solidFill>
              </a:rPr>
              <a:t>:a pointer which cannot be changed to point to something else, nor can it be used to change the object it points to.</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descr="ch13imageslides_Page_61.png">
            <a:extLst>
              <a:ext uri="{FF2B5EF4-FFF2-40B4-BE49-F238E27FC236}">
                <a16:creationId xmlns:a16="http://schemas.microsoft.com/office/drawing/2014/main" id="{2AC40BCF-86F3-BF03-F28A-906D169C259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76176" y="1122364"/>
            <a:ext cx="13294947" cy="807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50B2CB4A-0BC8-30DD-AF55-0B81EC356003}"/>
              </a:ext>
            </a:extLst>
          </p:cNvPr>
          <p:cNvSpPr txBox="1">
            <a:spLocks/>
          </p:cNvSpPr>
          <p:nvPr/>
        </p:nvSpPr>
        <p:spPr>
          <a:xfrm>
            <a:off x="679938" y="539262"/>
            <a:ext cx="8153400" cy="817563"/>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Example: Polymorphic Processing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42F80E4-AEC0-0DF9-21BC-CA3580F30A5D}"/>
              </a:ext>
            </a:extLst>
          </p:cNvPr>
          <p:cNvSpPr>
            <a:spLocks noGrp="1" noChangeArrowheads="1"/>
          </p:cNvSpPr>
          <p:nvPr>
            <p:ph type="title"/>
          </p:nvPr>
        </p:nvSpPr>
        <p:spPr/>
        <p:txBody>
          <a:bodyPr/>
          <a:lstStyle/>
          <a:p>
            <a:pPr eaLnBrk="1" hangingPunct="1"/>
            <a:r>
              <a:rPr lang="en-US" altLang="en-US" u="sng"/>
              <a:t>Đối tượng (object)</a:t>
            </a:r>
          </a:p>
        </p:txBody>
      </p:sp>
      <p:sp>
        <p:nvSpPr>
          <p:cNvPr id="22531" name="Rectangle 3">
            <a:extLst>
              <a:ext uri="{FF2B5EF4-FFF2-40B4-BE49-F238E27FC236}">
                <a16:creationId xmlns:a16="http://schemas.microsoft.com/office/drawing/2014/main" id="{C323ACD5-8F16-4C4E-AF89-87B269BB90DE}"/>
              </a:ext>
            </a:extLst>
          </p:cNvPr>
          <p:cNvSpPr>
            <a:spLocks noGrp="1" noChangeArrowheads="1"/>
          </p:cNvSpPr>
          <p:nvPr>
            <p:ph type="body" idx="1"/>
          </p:nvPr>
        </p:nvSpPr>
        <p:spPr/>
        <p:txBody>
          <a:bodyPr/>
          <a:lstStyle/>
          <a:p>
            <a:pPr eaLnBrk="1" hangingPunct="1"/>
            <a:r>
              <a:rPr lang="en-US" altLang="en-US" b="1"/>
              <a:t>Ví dụ</a:t>
            </a:r>
            <a:r>
              <a:rPr lang="en-US" altLang="en-US"/>
              <a:t>: thiết kế và xây dựng chương trình game hockey</a:t>
            </a:r>
          </a:p>
          <a:p>
            <a:pPr lvl="1" eaLnBrk="1" hangingPunct="1">
              <a:buFont typeface="Wingdings" panose="05000000000000000000" pitchFamily="2" charset="2"/>
              <a:buChar char="q"/>
            </a:pPr>
            <a:r>
              <a:rPr lang="en-US" altLang="en-US">
                <a:solidFill>
                  <a:srgbClr val="FF0000"/>
                </a:solidFill>
              </a:rPr>
              <a:t>Object</a:t>
            </a:r>
            <a:r>
              <a:rPr lang="en-US" altLang="en-US"/>
              <a:t>: Hockey player </a:t>
            </a:r>
          </a:p>
          <a:p>
            <a:pPr lvl="1" eaLnBrk="1" hangingPunct="1">
              <a:buFont typeface="Wingdings" panose="05000000000000000000" pitchFamily="2" charset="2"/>
              <a:buChar char="q"/>
            </a:pPr>
            <a:r>
              <a:rPr lang="en-US" altLang="en-US">
                <a:solidFill>
                  <a:srgbClr val="FF0000"/>
                </a:solidFill>
              </a:rPr>
              <a:t>Attributes</a:t>
            </a:r>
            <a:r>
              <a:rPr lang="en-US" altLang="en-US"/>
              <a:t>: Position, height, weight, salary,…</a:t>
            </a:r>
          </a:p>
          <a:p>
            <a:pPr lvl="1" eaLnBrk="1" hangingPunct="1">
              <a:buFont typeface="Wingdings" panose="05000000000000000000" pitchFamily="2" charset="2"/>
              <a:buChar char="q"/>
            </a:pPr>
            <a:r>
              <a:rPr lang="en-US" altLang="en-US">
                <a:solidFill>
                  <a:srgbClr val="FF0000"/>
                </a:solidFill>
              </a:rPr>
              <a:t>Behaviors</a:t>
            </a:r>
            <a:r>
              <a:rPr lang="en-US" altLang="en-US"/>
              <a:t>: shoot, punch another player,…</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descr="ch13imageslides_Page_62.png">
            <a:extLst>
              <a:ext uri="{FF2B5EF4-FFF2-40B4-BE49-F238E27FC236}">
                <a16:creationId xmlns:a16="http://schemas.microsoft.com/office/drawing/2014/main" id="{C1B0A73B-08C3-A987-25C2-670259500796}"/>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98584" y="623949"/>
            <a:ext cx="12643322" cy="767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3713B4F9-CB4E-00E6-2CC9-3F4D03F9E03F}"/>
              </a:ext>
            </a:extLst>
          </p:cNvPr>
          <p:cNvSpPr txBox="1">
            <a:spLocks/>
          </p:cNvSpPr>
          <p:nvPr/>
        </p:nvSpPr>
        <p:spPr>
          <a:xfrm>
            <a:off x="720969" y="363417"/>
            <a:ext cx="8153400" cy="817563"/>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Example: Polymorphic Processing</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ch13imageslides_Page_63.png">
            <a:extLst>
              <a:ext uri="{FF2B5EF4-FFF2-40B4-BE49-F238E27FC236}">
                <a16:creationId xmlns:a16="http://schemas.microsoft.com/office/drawing/2014/main" id="{54814F52-07FB-94A9-9408-B5D6CD40FF29}"/>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474132" y="598312"/>
            <a:ext cx="10896213" cy="661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2A38D679-E859-1D3A-B850-3C57D1FC9AD0}"/>
              </a:ext>
            </a:extLst>
          </p:cNvPr>
          <p:cNvSpPr txBox="1">
            <a:spLocks/>
          </p:cNvSpPr>
          <p:nvPr/>
        </p:nvSpPr>
        <p:spPr>
          <a:xfrm>
            <a:off x="592667" y="270935"/>
            <a:ext cx="8153400" cy="817563"/>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Example: Polymorphic Processing</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ch13imageslides_Page_64.png">
            <a:extLst>
              <a:ext uri="{FF2B5EF4-FFF2-40B4-BE49-F238E27FC236}">
                <a16:creationId xmlns:a16="http://schemas.microsoft.com/office/drawing/2014/main" id="{00962F64-FF2A-F7BC-1CF7-C64AEE27145F}"/>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530577" y="812799"/>
            <a:ext cx="10397067" cy="631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5D9FC785-5996-2875-D520-052FCA68F045}"/>
              </a:ext>
            </a:extLst>
          </p:cNvPr>
          <p:cNvSpPr txBox="1">
            <a:spLocks/>
          </p:cNvSpPr>
          <p:nvPr/>
        </p:nvSpPr>
        <p:spPr>
          <a:xfrm>
            <a:off x="716845" y="259646"/>
            <a:ext cx="8153400" cy="817563"/>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Example: Polymorphic Processing</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ch13imageslides_Page_65.png">
            <a:extLst>
              <a:ext uri="{FF2B5EF4-FFF2-40B4-BE49-F238E27FC236}">
                <a16:creationId xmlns:a16="http://schemas.microsoft.com/office/drawing/2014/main" id="{C3254F90-BD03-5930-85A7-CB2E817E0B13}"/>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72533" y="692766"/>
            <a:ext cx="13343824" cy="810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D43C43B1-0388-0025-DC47-672ED25F3719}"/>
              </a:ext>
            </a:extLst>
          </p:cNvPr>
          <p:cNvSpPr txBox="1">
            <a:spLocks/>
          </p:cNvSpPr>
          <p:nvPr/>
        </p:nvSpPr>
        <p:spPr>
          <a:xfrm>
            <a:off x="533399" y="283986"/>
            <a:ext cx="8153400" cy="817563"/>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Example: Polymorphic Processing</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h13imageslides_Page_66.png">
            <a:extLst>
              <a:ext uri="{FF2B5EF4-FFF2-40B4-BE49-F238E27FC236}">
                <a16:creationId xmlns:a16="http://schemas.microsoft.com/office/drawing/2014/main" id="{4215A5A0-BB0D-3A93-0165-C0F526AD5BA4}"/>
              </a:ext>
            </a:extLst>
          </p:cNvPr>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598311" y="653256"/>
            <a:ext cx="14078295" cy="854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3">
            <a:extLst>
              <a:ext uri="{FF2B5EF4-FFF2-40B4-BE49-F238E27FC236}">
                <a16:creationId xmlns:a16="http://schemas.microsoft.com/office/drawing/2014/main" id="{050B6FA4-5ADE-607E-237C-611F308A70F2}"/>
              </a:ext>
            </a:extLst>
          </p:cNvPr>
          <p:cNvSpPr txBox="1">
            <a:spLocks/>
          </p:cNvSpPr>
          <p:nvPr/>
        </p:nvSpPr>
        <p:spPr>
          <a:xfrm>
            <a:off x="691444" y="155045"/>
            <a:ext cx="8153400" cy="817563"/>
          </a:xfrm>
          <a:prstGeom prst="rect">
            <a:avLst/>
          </a:prstGeom>
        </p:spPr>
        <p:txBody>
          <a:bodyPr/>
          <a:lstStyle/>
          <a:p>
            <a:pPr eaLnBrk="0" fontAlgn="base" hangingPunct="0">
              <a:spcBef>
                <a:spcPct val="0"/>
              </a:spcBef>
              <a:spcAft>
                <a:spcPct val="0"/>
              </a:spcAft>
              <a:defRPr/>
            </a:pPr>
            <a:r>
              <a:rPr lang="en-US" sz="4000" b="1" kern="0" dirty="0">
                <a:solidFill>
                  <a:srgbClr val="003399"/>
                </a:solidFill>
                <a:latin typeface="Cambria" pitchFamily="18" charset="0"/>
                <a:ea typeface="ＭＳ Ｐゴシック" pitchFamily="34" charset="-128"/>
                <a:cs typeface="Arial"/>
              </a:rPr>
              <a:t>Example: Polymorphic Processing</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Placeholder 2">
            <a:extLst>
              <a:ext uri="{FF2B5EF4-FFF2-40B4-BE49-F238E27FC236}">
                <a16:creationId xmlns:a16="http://schemas.microsoft.com/office/drawing/2014/main" id="{43673198-F5B8-0451-CD43-AF74C2941561}"/>
              </a:ext>
            </a:extLst>
          </p:cNvPr>
          <p:cNvSpPr>
            <a:spLocks noGrp="1"/>
          </p:cNvSpPr>
          <p:nvPr>
            <p:ph type="body" idx="1"/>
          </p:nvPr>
        </p:nvSpPr>
        <p:spPr>
          <a:xfrm>
            <a:off x="322384" y="1565030"/>
            <a:ext cx="11547231" cy="4724400"/>
          </a:xfrm>
        </p:spPr>
        <p:txBody>
          <a:bodyPr/>
          <a:lstStyle/>
          <a:p>
            <a:pPr eaLnBrk="1" hangingPunct="1"/>
            <a:r>
              <a:rPr lang="en-US" altLang="en-US" sz="3200">
                <a:solidFill>
                  <a:srgbClr val="000000"/>
                </a:solidFill>
                <a:latin typeface="Lucida Console" panose="020B0609040504020204" pitchFamily="49" charset="0"/>
              </a:rPr>
              <a:t>vector</a:t>
            </a:r>
            <a:r>
              <a:rPr lang="en-US" altLang="en-US" sz="3200">
                <a:solidFill>
                  <a:srgbClr val="000000"/>
                </a:solidFill>
                <a:latin typeface="Times New Roman" panose="02020603050405020304" pitchFamily="18" charset="0"/>
              </a:rPr>
              <a:t> </a:t>
            </a:r>
            <a:r>
              <a:rPr lang="en-US" altLang="en-US" sz="3200">
                <a:solidFill>
                  <a:srgbClr val="000000"/>
                </a:solidFill>
                <a:latin typeface="Lucida Console" panose="020B0609040504020204" pitchFamily="49" charset="0"/>
              </a:rPr>
              <a:t>employees</a:t>
            </a:r>
            <a:r>
              <a:rPr lang="en-US" altLang="en-US" sz="3200">
                <a:solidFill>
                  <a:srgbClr val="000000"/>
                </a:solidFill>
                <a:latin typeface="Times New Roman" panose="02020603050405020304" pitchFamily="18" charset="0"/>
              </a:rPr>
              <a:t>, which contains three </a:t>
            </a:r>
            <a:r>
              <a:rPr lang="en-US" altLang="en-US" sz="3200">
                <a:solidFill>
                  <a:srgbClr val="000000"/>
                </a:solidFill>
                <a:latin typeface="Lucida Console" panose="020B0609040504020204" pitchFamily="49" charset="0"/>
              </a:rPr>
              <a:t>Employee</a:t>
            </a:r>
            <a:r>
              <a:rPr lang="en-US" altLang="en-US" sz="3200">
                <a:solidFill>
                  <a:srgbClr val="000000"/>
                </a:solidFill>
                <a:latin typeface="Times New Roman" panose="02020603050405020304" pitchFamily="18" charset="0"/>
              </a:rPr>
              <a:t> pointers.</a:t>
            </a:r>
          </a:p>
          <a:p>
            <a:pPr eaLnBrk="1" hangingPunct="1"/>
            <a:r>
              <a:rPr lang="en-US" altLang="en-US" sz="3200">
                <a:solidFill>
                  <a:srgbClr val="000000"/>
                </a:solidFill>
                <a:latin typeface="Lucida Console" panose="020B0609040504020204" pitchFamily="49" charset="0"/>
              </a:rPr>
              <a:t>employees[</a:t>
            </a:r>
            <a:r>
              <a:rPr lang="en-US" altLang="en-US" sz="3200">
                <a:solidFill>
                  <a:srgbClr val="000000"/>
                </a:solidFill>
                <a:latin typeface="Times New Roman" panose="02020603050405020304" pitchFamily="18" charset="0"/>
              </a:rPr>
              <a:t> </a:t>
            </a:r>
            <a:r>
              <a:rPr lang="en-US" altLang="en-US" sz="3200">
                <a:solidFill>
                  <a:srgbClr val="000000"/>
                </a:solidFill>
                <a:latin typeface="Lucida Console" panose="020B0609040504020204" pitchFamily="49" charset="0"/>
              </a:rPr>
              <a:t>0</a:t>
            </a:r>
            <a:r>
              <a:rPr lang="en-US" altLang="en-US" sz="3200">
                <a:solidFill>
                  <a:srgbClr val="000000"/>
                </a:solidFill>
                <a:latin typeface="Times New Roman" panose="02020603050405020304" pitchFamily="18" charset="0"/>
              </a:rPr>
              <a:t> </a:t>
            </a:r>
            <a:r>
              <a:rPr lang="en-US" altLang="en-US" sz="3200">
                <a:solidFill>
                  <a:srgbClr val="000000"/>
                </a:solidFill>
                <a:latin typeface="Lucida Console" panose="020B0609040504020204" pitchFamily="49" charset="0"/>
              </a:rPr>
              <a:t>]</a:t>
            </a:r>
            <a:r>
              <a:rPr lang="en-US" altLang="en-US" sz="3200">
                <a:solidFill>
                  <a:srgbClr val="000000"/>
                </a:solidFill>
                <a:latin typeface="Times New Roman" panose="02020603050405020304" pitchFamily="18" charset="0"/>
              </a:rPr>
              <a:t> at object </a:t>
            </a:r>
            <a:r>
              <a:rPr lang="en-US" altLang="en-US" sz="3200">
                <a:solidFill>
                  <a:srgbClr val="000000"/>
                </a:solidFill>
                <a:latin typeface="Lucida Console" panose="020B0609040504020204" pitchFamily="49" charset="0"/>
              </a:rPr>
              <a:t>salariedEmployee</a:t>
            </a:r>
            <a:r>
              <a:rPr lang="en-US" altLang="en-US" sz="3200">
                <a:solidFill>
                  <a:srgbClr val="000000"/>
                </a:solidFill>
                <a:latin typeface="Times New Roman" panose="02020603050405020304" pitchFamily="18" charset="0"/>
              </a:rPr>
              <a:t>.</a:t>
            </a:r>
          </a:p>
          <a:p>
            <a:pPr eaLnBrk="1" hangingPunct="1"/>
            <a:r>
              <a:rPr lang="en-US" altLang="en-US" sz="3200">
                <a:solidFill>
                  <a:srgbClr val="000000"/>
                </a:solidFill>
                <a:latin typeface="Lucida Console" panose="020B0609040504020204" pitchFamily="49" charset="0"/>
              </a:rPr>
              <a:t>employees[</a:t>
            </a:r>
            <a:r>
              <a:rPr lang="en-US" altLang="en-US" sz="3200">
                <a:solidFill>
                  <a:srgbClr val="000000"/>
                </a:solidFill>
                <a:latin typeface="Times New Roman" panose="02020603050405020304" pitchFamily="18" charset="0"/>
              </a:rPr>
              <a:t> </a:t>
            </a:r>
            <a:r>
              <a:rPr lang="en-US" altLang="en-US" sz="3200">
                <a:solidFill>
                  <a:srgbClr val="000000"/>
                </a:solidFill>
                <a:latin typeface="Lucida Console" panose="020B0609040504020204" pitchFamily="49" charset="0"/>
              </a:rPr>
              <a:t>1</a:t>
            </a:r>
            <a:r>
              <a:rPr lang="en-US" altLang="en-US" sz="3200">
                <a:solidFill>
                  <a:srgbClr val="000000"/>
                </a:solidFill>
                <a:latin typeface="Times New Roman" panose="02020603050405020304" pitchFamily="18" charset="0"/>
              </a:rPr>
              <a:t> </a:t>
            </a:r>
            <a:r>
              <a:rPr lang="en-US" altLang="en-US" sz="3200">
                <a:solidFill>
                  <a:srgbClr val="000000"/>
                </a:solidFill>
                <a:latin typeface="Lucida Console" panose="020B0609040504020204" pitchFamily="49" charset="0"/>
              </a:rPr>
              <a:t>]</a:t>
            </a:r>
            <a:r>
              <a:rPr lang="en-US" altLang="en-US" sz="3200">
                <a:solidFill>
                  <a:srgbClr val="000000"/>
                </a:solidFill>
                <a:latin typeface="Times New Roman" panose="02020603050405020304" pitchFamily="18" charset="0"/>
              </a:rPr>
              <a:t> at object </a:t>
            </a:r>
            <a:r>
              <a:rPr lang="en-US" altLang="en-US" sz="3200">
                <a:solidFill>
                  <a:srgbClr val="000000"/>
                </a:solidFill>
                <a:latin typeface="Lucida Console" panose="020B0609040504020204" pitchFamily="49" charset="0"/>
              </a:rPr>
              <a:t>commissionEmployee</a:t>
            </a:r>
            <a:r>
              <a:rPr lang="en-US" altLang="en-US" sz="3200">
                <a:solidFill>
                  <a:srgbClr val="000000"/>
                </a:solidFill>
                <a:latin typeface="Times New Roman" panose="02020603050405020304" pitchFamily="18" charset="0"/>
              </a:rPr>
              <a:t>.</a:t>
            </a:r>
          </a:p>
          <a:p>
            <a:pPr eaLnBrk="1" hangingPunct="1"/>
            <a:r>
              <a:rPr lang="en-US" altLang="en-US" sz="3200">
                <a:solidFill>
                  <a:srgbClr val="000000"/>
                </a:solidFill>
                <a:latin typeface="Lucida Console" panose="020B0609040504020204" pitchFamily="49" charset="0"/>
              </a:rPr>
              <a:t>employees[</a:t>
            </a:r>
            <a:r>
              <a:rPr lang="en-US" altLang="en-US" sz="3200">
                <a:solidFill>
                  <a:srgbClr val="000000"/>
                </a:solidFill>
                <a:latin typeface="Times New Roman" panose="02020603050405020304" pitchFamily="18" charset="0"/>
              </a:rPr>
              <a:t> </a:t>
            </a:r>
            <a:r>
              <a:rPr lang="en-US" altLang="en-US" sz="3200">
                <a:solidFill>
                  <a:srgbClr val="000000"/>
                </a:solidFill>
                <a:latin typeface="Lucida Console" panose="020B0609040504020204" pitchFamily="49" charset="0"/>
              </a:rPr>
              <a:t>2</a:t>
            </a:r>
            <a:r>
              <a:rPr lang="en-US" altLang="en-US" sz="3200">
                <a:solidFill>
                  <a:srgbClr val="000000"/>
                </a:solidFill>
                <a:latin typeface="Times New Roman" panose="02020603050405020304" pitchFamily="18" charset="0"/>
              </a:rPr>
              <a:t> </a:t>
            </a:r>
            <a:r>
              <a:rPr lang="en-US" altLang="en-US" sz="3200">
                <a:solidFill>
                  <a:srgbClr val="000000"/>
                </a:solidFill>
                <a:latin typeface="Lucida Console" panose="020B0609040504020204" pitchFamily="49" charset="0"/>
              </a:rPr>
              <a:t>]</a:t>
            </a:r>
            <a:r>
              <a:rPr lang="en-US" altLang="en-US" sz="3200">
                <a:solidFill>
                  <a:srgbClr val="000000"/>
                </a:solidFill>
                <a:latin typeface="Times New Roman" panose="02020603050405020304" pitchFamily="18" charset="0"/>
              </a:rPr>
              <a:t> at object </a:t>
            </a:r>
            <a:r>
              <a:rPr lang="en-US" altLang="en-US" sz="3200">
                <a:solidFill>
                  <a:srgbClr val="000000"/>
                </a:solidFill>
                <a:latin typeface="Lucida Console" panose="020B0609040504020204" pitchFamily="49" charset="0"/>
              </a:rPr>
              <a:t>basePlusCommissionEmployee</a:t>
            </a:r>
            <a:r>
              <a:rPr lang="en-US" altLang="en-US" sz="3200">
                <a:solidFill>
                  <a:srgbClr val="000000"/>
                </a:solidFill>
                <a:latin typeface="Times New Roman" panose="02020603050405020304" pitchFamily="18" charset="0"/>
              </a:rPr>
              <a:t>.</a:t>
            </a:r>
          </a:p>
          <a:p>
            <a:pPr eaLnBrk="1" hangingPunct="1"/>
            <a:r>
              <a:rPr lang="en-US" altLang="en-US" sz="3200">
                <a:solidFill>
                  <a:srgbClr val="000000"/>
                </a:solidFill>
                <a:latin typeface="Times New Roman" panose="02020603050405020304" pitchFamily="18" charset="0"/>
              </a:rPr>
              <a:t>The compiler allows these assignments, because a </a:t>
            </a:r>
            <a:r>
              <a:rPr lang="en-US" altLang="en-US" sz="3200">
                <a:solidFill>
                  <a:srgbClr val="000000"/>
                </a:solidFill>
                <a:latin typeface="Lucida Console" panose="020B0609040504020204" pitchFamily="49" charset="0"/>
              </a:rPr>
              <a:t>SalariedEmployee</a:t>
            </a:r>
            <a:r>
              <a:rPr lang="en-US" altLang="en-US" sz="3200">
                <a:solidFill>
                  <a:srgbClr val="000000"/>
                </a:solidFill>
                <a:latin typeface="Times New Roman" panose="02020603050405020304" pitchFamily="18" charset="0"/>
              </a:rPr>
              <a:t> </a:t>
            </a:r>
            <a:r>
              <a:rPr lang="en-US" altLang="en-US" sz="3200" i="1">
                <a:solidFill>
                  <a:srgbClr val="000000"/>
                </a:solidFill>
                <a:latin typeface="Times New Roman" panose="02020603050405020304" pitchFamily="18" charset="0"/>
              </a:rPr>
              <a:t>is an </a:t>
            </a:r>
            <a:r>
              <a:rPr lang="en-US" altLang="en-US" sz="3200">
                <a:solidFill>
                  <a:srgbClr val="000000"/>
                </a:solidFill>
                <a:latin typeface="Lucida Console" panose="020B0609040504020204" pitchFamily="49" charset="0"/>
              </a:rPr>
              <a:t>Employee</a:t>
            </a:r>
            <a:r>
              <a:rPr lang="en-US" altLang="en-US" sz="3200">
                <a:solidFill>
                  <a:srgbClr val="000000"/>
                </a:solidFill>
                <a:latin typeface="Times New Roman" panose="02020603050405020304" pitchFamily="18" charset="0"/>
              </a:rPr>
              <a:t>, a </a:t>
            </a:r>
            <a:r>
              <a:rPr lang="en-US" altLang="en-US" sz="3200">
                <a:solidFill>
                  <a:srgbClr val="000000"/>
                </a:solidFill>
                <a:latin typeface="Lucida Console" panose="020B0609040504020204" pitchFamily="49" charset="0"/>
              </a:rPr>
              <a:t>CommissionEmployee</a:t>
            </a:r>
            <a:r>
              <a:rPr lang="en-US" altLang="en-US" sz="3200" i="1">
                <a:solidFill>
                  <a:srgbClr val="000000"/>
                </a:solidFill>
                <a:latin typeface="Times New Roman" panose="02020603050405020304" pitchFamily="18" charset="0"/>
              </a:rPr>
              <a:t> is an </a:t>
            </a:r>
            <a:r>
              <a:rPr lang="en-US" altLang="en-US" sz="3200">
                <a:solidFill>
                  <a:srgbClr val="000000"/>
                </a:solidFill>
                <a:latin typeface="Lucida Console" panose="020B0609040504020204" pitchFamily="49" charset="0"/>
              </a:rPr>
              <a:t>Employee</a:t>
            </a:r>
            <a:r>
              <a:rPr lang="en-US" altLang="en-US" sz="3200">
                <a:solidFill>
                  <a:srgbClr val="000000"/>
                </a:solidFill>
                <a:latin typeface="Times New Roman" panose="02020603050405020304" pitchFamily="18" charset="0"/>
              </a:rPr>
              <a:t> and a </a:t>
            </a:r>
            <a:r>
              <a:rPr lang="en-US" altLang="en-US" sz="3200">
                <a:solidFill>
                  <a:srgbClr val="000000"/>
                </a:solidFill>
                <a:latin typeface="Lucida Console" panose="020B0609040504020204" pitchFamily="49" charset="0"/>
              </a:rPr>
              <a:t>BasePlusCommissionEmployee</a:t>
            </a:r>
            <a:r>
              <a:rPr lang="en-US" altLang="en-US" sz="3200">
                <a:solidFill>
                  <a:srgbClr val="000000"/>
                </a:solidFill>
                <a:latin typeface="Times New Roman" panose="02020603050405020304" pitchFamily="18" charset="0"/>
              </a:rPr>
              <a:t> </a:t>
            </a:r>
            <a:r>
              <a:rPr lang="en-US" altLang="en-US" sz="3200" i="1">
                <a:solidFill>
                  <a:srgbClr val="000000"/>
                </a:solidFill>
                <a:latin typeface="Times New Roman" panose="02020603050405020304" pitchFamily="18" charset="0"/>
              </a:rPr>
              <a:t>is an </a:t>
            </a:r>
            <a:r>
              <a:rPr lang="en-US" altLang="en-US" sz="3200">
                <a:solidFill>
                  <a:srgbClr val="000000"/>
                </a:solidFill>
                <a:latin typeface="Lucida Console" panose="020B0609040504020204" pitchFamily="49" charset="0"/>
              </a:rPr>
              <a:t>Employee</a:t>
            </a:r>
            <a:r>
              <a:rPr lang="en-US" altLang="en-US" sz="3200" i="1">
                <a:solidFill>
                  <a:srgbClr val="000000"/>
                </a:solidFill>
                <a:latin typeface="Times New Roman" panose="02020603050405020304" pitchFamily="18" charset="0"/>
              </a:rPr>
              <a:t>.</a:t>
            </a:r>
          </a:p>
        </p:txBody>
      </p:sp>
      <p:sp>
        <p:nvSpPr>
          <p:cNvPr id="50178" name="Title 3">
            <a:extLst>
              <a:ext uri="{FF2B5EF4-FFF2-40B4-BE49-F238E27FC236}">
                <a16:creationId xmlns:a16="http://schemas.microsoft.com/office/drawing/2014/main" id="{F7547956-F080-FBDA-F4AD-20D157A32BBC}"/>
              </a:ext>
            </a:extLst>
          </p:cNvPr>
          <p:cNvSpPr>
            <a:spLocks noGrp="1"/>
          </p:cNvSpPr>
          <p:nvPr>
            <p:ph type="title"/>
          </p:nvPr>
        </p:nvSpPr>
        <p:spPr>
          <a:xfrm>
            <a:off x="322384" y="568570"/>
            <a:ext cx="8458200" cy="817563"/>
          </a:xfrm>
        </p:spPr>
        <p:txBody>
          <a:bodyPr/>
          <a:lstStyle/>
          <a:p>
            <a:r>
              <a:rPr lang="en-US" altLang="en-US">
                <a:latin typeface="Cambria" panose="02040503050406030204" pitchFamily="18" charset="0"/>
              </a:rPr>
              <a:t>Polymorphic Processing (cont.)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Placeholder 2">
            <a:extLst>
              <a:ext uri="{FF2B5EF4-FFF2-40B4-BE49-F238E27FC236}">
                <a16:creationId xmlns:a16="http://schemas.microsoft.com/office/drawing/2014/main" id="{42EFCF40-AADC-0F8F-8D04-26A77D4C4AA2}"/>
              </a:ext>
            </a:extLst>
          </p:cNvPr>
          <p:cNvSpPr>
            <a:spLocks noGrp="1"/>
          </p:cNvSpPr>
          <p:nvPr>
            <p:ph type="body" idx="1"/>
          </p:nvPr>
        </p:nvSpPr>
        <p:spPr>
          <a:xfrm>
            <a:off x="564444" y="1507067"/>
            <a:ext cx="11334044" cy="4724400"/>
          </a:xfrm>
        </p:spPr>
        <p:txBody>
          <a:bodyPr/>
          <a:lstStyle/>
          <a:p>
            <a:pPr eaLnBrk="1" hangingPunct="1"/>
            <a:r>
              <a:rPr lang="en-US" altLang="en-US" sz="2800">
                <a:solidFill>
                  <a:srgbClr val="000000"/>
                </a:solidFill>
                <a:latin typeface="Times New Roman" panose="02020603050405020304" pitchFamily="18" charset="0"/>
              </a:rPr>
              <a:t>Function </a:t>
            </a:r>
            <a:r>
              <a:rPr lang="en-US" altLang="en-US" sz="2800">
                <a:solidFill>
                  <a:srgbClr val="000000"/>
                </a:solidFill>
                <a:latin typeface="Lucida Console" panose="020B0609040504020204" pitchFamily="49" charset="0"/>
              </a:rPr>
              <a:t>virtualViaPointer</a:t>
            </a:r>
            <a:r>
              <a:rPr lang="en-US" altLang="en-US" sz="2800">
                <a:solidFill>
                  <a:srgbClr val="000000"/>
                </a:solidFill>
                <a:latin typeface="Times New Roman" panose="02020603050405020304" pitchFamily="18" charset="0"/>
              </a:rPr>
              <a:t> receives </a:t>
            </a:r>
            <a:r>
              <a:rPr lang="en-US" altLang="en-US" sz="2800">
                <a:solidFill>
                  <a:srgbClr val="0000FF"/>
                </a:solidFill>
                <a:latin typeface="Times New Roman" panose="02020603050405020304" pitchFamily="18" charset="0"/>
              </a:rPr>
              <a:t>in parameter </a:t>
            </a:r>
            <a:r>
              <a:rPr lang="en-US" altLang="en-US" sz="2800">
                <a:solidFill>
                  <a:srgbClr val="0000FF"/>
                </a:solidFill>
                <a:latin typeface="Lucida Console" panose="020B0609040504020204" pitchFamily="49" charset="0"/>
              </a:rPr>
              <a:t>baseClassPtr</a:t>
            </a:r>
            <a:r>
              <a:rPr lang="en-US" altLang="en-US" sz="2800">
                <a:solidFill>
                  <a:srgbClr val="000000"/>
                </a:solidFill>
                <a:latin typeface="Times New Roman" panose="02020603050405020304" pitchFamily="18" charset="0"/>
              </a:rPr>
              <a:t> (of type </a:t>
            </a:r>
            <a:r>
              <a:rPr lang="en-US" altLang="en-US" sz="2800">
                <a:solidFill>
                  <a:srgbClr val="000000"/>
                </a:solidFill>
                <a:latin typeface="Lucida Console" panose="020B0609040504020204" pitchFamily="49" charset="0"/>
              </a:rPr>
              <a:t>const</a:t>
            </a:r>
            <a:r>
              <a:rPr lang="en-US" altLang="en-US" sz="2800">
                <a:solidFill>
                  <a:srgbClr val="000000"/>
                </a:solidFill>
                <a:latin typeface="Times New Roman" panose="02020603050405020304" pitchFamily="18" charset="0"/>
              </a:rPr>
              <a:t>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a:t>
            </a:r>
            <a:r>
              <a:rPr lang="en-US" altLang="en-US" sz="2800">
                <a:solidFill>
                  <a:srgbClr val="000000"/>
                </a:solidFill>
                <a:latin typeface="Lucida Console" panose="020B0609040504020204" pitchFamily="49" charset="0"/>
              </a:rPr>
              <a:t>*</a:t>
            </a:r>
            <a:r>
              <a:rPr lang="en-US" altLang="en-US" sz="2800">
                <a:solidFill>
                  <a:srgbClr val="000000"/>
                </a:solidFill>
                <a:latin typeface="Times New Roman" panose="02020603050405020304" pitchFamily="18" charset="0"/>
              </a:rPr>
              <a:t> </a:t>
            </a:r>
            <a:r>
              <a:rPr lang="en-US" altLang="en-US" sz="2800">
                <a:solidFill>
                  <a:srgbClr val="000000"/>
                </a:solidFill>
                <a:latin typeface="Lucida Console" panose="020B0609040504020204" pitchFamily="49" charset="0"/>
              </a:rPr>
              <a:t>const</a:t>
            </a:r>
            <a:r>
              <a:rPr lang="en-US" altLang="en-US" sz="2800">
                <a:solidFill>
                  <a:srgbClr val="000000"/>
                </a:solidFill>
                <a:latin typeface="Times New Roman" panose="02020603050405020304" pitchFamily="18" charset="0"/>
              </a:rPr>
              <a:t>) the address stored in an </a:t>
            </a:r>
            <a:r>
              <a:rPr lang="en-US" altLang="en-US" sz="2800">
                <a:solidFill>
                  <a:srgbClr val="000000"/>
                </a:solidFill>
                <a:latin typeface="Lucida Console" panose="020B0609040504020204" pitchFamily="49" charset="0"/>
              </a:rPr>
              <a:t>employees</a:t>
            </a:r>
            <a:r>
              <a:rPr lang="en-US" altLang="en-US" sz="2800">
                <a:solidFill>
                  <a:srgbClr val="000000"/>
                </a:solidFill>
                <a:latin typeface="Times New Roman" panose="02020603050405020304" pitchFamily="18" charset="0"/>
              </a:rPr>
              <a:t> element.</a:t>
            </a:r>
          </a:p>
          <a:p>
            <a:pPr eaLnBrk="1" hangingPunct="1"/>
            <a:r>
              <a:rPr lang="en-US" altLang="en-US" sz="2800">
                <a:solidFill>
                  <a:srgbClr val="000000"/>
                </a:solidFill>
                <a:latin typeface="Times New Roman" panose="02020603050405020304" pitchFamily="18" charset="0"/>
              </a:rPr>
              <a:t>Each call to </a:t>
            </a:r>
            <a:r>
              <a:rPr lang="en-US" altLang="en-US" sz="2800">
                <a:solidFill>
                  <a:srgbClr val="000000"/>
                </a:solidFill>
                <a:latin typeface="Lucida Console" panose="020B0609040504020204" pitchFamily="49" charset="0"/>
              </a:rPr>
              <a:t>virtualViaPointer</a:t>
            </a:r>
            <a:r>
              <a:rPr lang="en-US" altLang="en-US" sz="2800">
                <a:solidFill>
                  <a:srgbClr val="000000"/>
                </a:solidFill>
                <a:latin typeface="Times New Roman" panose="02020603050405020304" pitchFamily="18" charset="0"/>
              </a:rPr>
              <a:t> uses </a:t>
            </a:r>
            <a:r>
              <a:rPr lang="en-US" altLang="en-US" sz="2800">
                <a:solidFill>
                  <a:srgbClr val="000000"/>
                </a:solidFill>
                <a:latin typeface="Lucida Console" panose="020B0609040504020204" pitchFamily="49" charset="0"/>
              </a:rPr>
              <a:t>baseClassPtr</a:t>
            </a:r>
            <a:r>
              <a:rPr lang="en-US" altLang="en-US" sz="2800">
                <a:solidFill>
                  <a:srgbClr val="000000"/>
                </a:solidFill>
                <a:latin typeface="Times New Roman" panose="02020603050405020304" pitchFamily="18" charset="0"/>
              </a:rPr>
              <a:t> to invoke </a:t>
            </a:r>
            <a:r>
              <a:rPr lang="en-US" altLang="en-US" sz="2800">
                <a:solidFill>
                  <a:srgbClr val="000000"/>
                </a:solidFill>
                <a:latin typeface="Lucida Console" panose="020B0609040504020204" pitchFamily="49" charset="0"/>
              </a:rPr>
              <a:t>virtual</a:t>
            </a:r>
            <a:r>
              <a:rPr lang="en-US" altLang="en-US" sz="2800">
                <a:solidFill>
                  <a:srgbClr val="000000"/>
                </a:solidFill>
                <a:latin typeface="Times New Roman" panose="02020603050405020304" pitchFamily="18" charset="0"/>
              </a:rPr>
              <a:t> functions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and </a:t>
            </a:r>
            <a:r>
              <a:rPr lang="en-US" altLang="en-US" sz="2800">
                <a:solidFill>
                  <a:srgbClr val="000000"/>
                </a:solidFill>
                <a:latin typeface="Lucida Console" panose="020B0609040504020204" pitchFamily="49" charset="0"/>
              </a:rPr>
              <a:t>earnings</a:t>
            </a:r>
            <a:endParaRPr lang="en-US" altLang="en-US" sz="2800">
              <a:solidFill>
                <a:srgbClr val="000000"/>
              </a:solidFill>
              <a:latin typeface="Times New Roman" panose="02020603050405020304" pitchFamily="18" charset="0"/>
            </a:endParaRPr>
          </a:p>
          <a:p>
            <a:pPr eaLnBrk="1" hangingPunct="1"/>
            <a:r>
              <a:rPr lang="en-US" altLang="en-US" sz="2800">
                <a:solidFill>
                  <a:srgbClr val="000000"/>
                </a:solidFill>
                <a:latin typeface="Times New Roman" panose="02020603050405020304" pitchFamily="18" charset="0"/>
              </a:rPr>
              <a:t>Note that function </a:t>
            </a:r>
            <a:r>
              <a:rPr lang="en-US" altLang="en-US" sz="2800">
                <a:solidFill>
                  <a:srgbClr val="0000FF"/>
                </a:solidFill>
                <a:latin typeface="Lucida Console" panose="020B0609040504020204" pitchFamily="49" charset="0"/>
              </a:rPr>
              <a:t>virtualViaPointer</a:t>
            </a:r>
            <a:r>
              <a:rPr lang="en-US" altLang="en-US" sz="2800">
                <a:solidFill>
                  <a:srgbClr val="0000FF"/>
                </a:solidFill>
                <a:latin typeface="Times New Roman" panose="02020603050405020304" pitchFamily="18" charset="0"/>
              </a:rPr>
              <a:t> does not contain any </a:t>
            </a:r>
            <a:r>
              <a:rPr lang="en-US" altLang="en-US" sz="2800">
                <a:solidFill>
                  <a:srgbClr val="000000"/>
                </a:solidFill>
                <a:latin typeface="Lucida Console" panose="020B0609040504020204" pitchFamily="49" charset="0"/>
              </a:rPr>
              <a:t>SalariedEmployee</a:t>
            </a:r>
            <a:r>
              <a:rPr lang="en-US" altLang="en-US" sz="2800">
                <a:solidFill>
                  <a:srgbClr val="000000"/>
                </a:solidFill>
                <a:latin typeface="Times New Roman" panose="02020603050405020304" pitchFamily="18" charset="0"/>
              </a:rPr>
              <a:t>, </a:t>
            </a:r>
            <a:r>
              <a:rPr lang="en-US" altLang="en-US" sz="2800">
                <a:solidFill>
                  <a:srgbClr val="000000"/>
                </a:solidFill>
                <a:latin typeface="Lucida Console" panose="020B0609040504020204" pitchFamily="49" charset="0"/>
              </a:rPr>
              <a:t>CommissionEmployee</a:t>
            </a:r>
            <a:r>
              <a:rPr lang="en-US" altLang="en-US" sz="2800">
                <a:solidFill>
                  <a:srgbClr val="000000"/>
                </a:solidFill>
                <a:latin typeface="Times New Roman" panose="02020603050405020304" pitchFamily="18" charset="0"/>
              </a:rPr>
              <a:t> or </a:t>
            </a:r>
            <a:r>
              <a:rPr lang="en-US" altLang="en-US" sz="2800">
                <a:solidFill>
                  <a:srgbClr val="000000"/>
                </a:solidFill>
                <a:latin typeface="Lucida Console" panose="020B0609040504020204" pitchFamily="49" charset="0"/>
              </a:rPr>
              <a:t>BasePlusCommissionEmployee</a:t>
            </a:r>
            <a:r>
              <a:rPr lang="en-US" altLang="en-US" sz="2800">
                <a:solidFill>
                  <a:srgbClr val="000000"/>
                </a:solidFill>
                <a:latin typeface="Times New Roman" panose="02020603050405020304" pitchFamily="18" charset="0"/>
              </a:rPr>
              <a:t> </a:t>
            </a:r>
            <a:r>
              <a:rPr lang="en-US" altLang="en-US" sz="2800">
                <a:solidFill>
                  <a:srgbClr val="0000FF"/>
                </a:solidFill>
                <a:latin typeface="Times New Roman" panose="02020603050405020304" pitchFamily="18" charset="0"/>
              </a:rPr>
              <a:t>type information</a:t>
            </a:r>
            <a:r>
              <a:rPr lang="en-US" altLang="en-US" sz="2800">
                <a:solidFill>
                  <a:srgbClr val="000000"/>
                </a:solidFill>
                <a:latin typeface="Times New Roman" panose="02020603050405020304" pitchFamily="18" charset="0"/>
              </a:rPr>
              <a:t>.</a:t>
            </a:r>
          </a:p>
          <a:p>
            <a:pPr eaLnBrk="1" hangingPunct="1"/>
            <a:r>
              <a:rPr lang="en-US" altLang="en-US" sz="2800">
                <a:solidFill>
                  <a:srgbClr val="000000"/>
                </a:solidFill>
                <a:latin typeface="Times New Roman" panose="02020603050405020304" pitchFamily="18" charset="0"/>
              </a:rPr>
              <a:t>The function knows only about base-class type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a:t>
            </a:r>
          </a:p>
          <a:p>
            <a:pPr eaLnBrk="1" hangingPunct="1"/>
            <a:r>
              <a:rPr lang="en-US" altLang="en-US" sz="2800">
                <a:solidFill>
                  <a:srgbClr val="000000"/>
                </a:solidFill>
                <a:latin typeface="Times New Roman" panose="02020603050405020304" pitchFamily="18" charset="0"/>
              </a:rPr>
              <a:t>The output illustrates that the </a:t>
            </a:r>
            <a:r>
              <a:rPr lang="en-US" altLang="en-US" sz="2800">
                <a:solidFill>
                  <a:srgbClr val="0000FF"/>
                </a:solidFill>
                <a:latin typeface="Times New Roman" panose="02020603050405020304" pitchFamily="18" charset="0"/>
              </a:rPr>
              <a:t>appropriate functions for each class are indeed invoked </a:t>
            </a:r>
            <a:r>
              <a:rPr lang="en-US" altLang="en-US" sz="2800">
                <a:solidFill>
                  <a:srgbClr val="000000"/>
                </a:solidFill>
                <a:latin typeface="Times New Roman" panose="02020603050405020304" pitchFamily="18" charset="0"/>
              </a:rPr>
              <a:t>and that each object’s proper information is displayed.</a:t>
            </a:r>
          </a:p>
        </p:txBody>
      </p:sp>
      <p:sp>
        <p:nvSpPr>
          <p:cNvPr id="51202" name="Title 3">
            <a:extLst>
              <a:ext uri="{FF2B5EF4-FFF2-40B4-BE49-F238E27FC236}">
                <a16:creationId xmlns:a16="http://schemas.microsoft.com/office/drawing/2014/main" id="{FC02D2B9-375C-9F47-D636-7423E7489632}"/>
              </a:ext>
            </a:extLst>
          </p:cNvPr>
          <p:cNvSpPr>
            <a:spLocks noGrp="1"/>
          </p:cNvSpPr>
          <p:nvPr>
            <p:ph type="title"/>
          </p:nvPr>
        </p:nvSpPr>
        <p:spPr>
          <a:xfrm>
            <a:off x="564444" y="499534"/>
            <a:ext cx="8458200" cy="817563"/>
          </a:xfrm>
        </p:spPr>
        <p:txBody>
          <a:bodyPr/>
          <a:lstStyle/>
          <a:p>
            <a:r>
              <a:rPr lang="en-US" altLang="en-US">
                <a:latin typeface="Cambria" panose="02040503050406030204" pitchFamily="18" charset="0"/>
              </a:rPr>
              <a:t>Polymorphic Processing (cont.)</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Placeholder 2">
            <a:extLst>
              <a:ext uri="{FF2B5EF4-FFF2-40B4-BE49-F238E27FC236}">
                <a16:creationId xmlns:a16="http://schemas.microsoft.com/office/drawing/2014/main" id="{C754B6D6-AE56-A48D-779A-71DD55ADC392}"/>
              </a:ext>
            </a:extLst>
          </p:cNvPr>
          <p:cNvSpPr>
            <a:spLocks noGrp="1"/>
          </p:cNvSpPr>
          <p:nvPr>
            <p:ph type="body" idx="1"/>
          </p:nvPr>
        </p:nvSpPr>
        <p:spPr>
          <a:xfrm>
            <a:off x="654755" y="1066800"/>
            <a:ext cx="10882489" cy="4724400"/>
          </a:xfrm>
        </p:spPr>
        <p:txBody>
          <a:bodyPr/>
          <a:lstStyle/>
          <a:p>
            <a:pPr eaLnBrk="1" hangingPunct="1"/>
            <a:r>
              <a:rPr lang="en-US" altLang="en-US" sz="2800">
                <a:solidFill>
                  <a:srgbClr val="000000"/>
                </a:solidFill>
                <a:latin typeface="Times New Roman" panose="02020603050405020304" pitchFamily="18" charset="0"/>
              </a:rPr>
              <a:t>Function </a:t>
            </a:r>
            <a:r>
              <a:rPr lang="en-US" altLang="en-US" sz="2800">
                <a:solidFill>
                  <a:srgbClr val="000000"/>
                </a:solidFill>
                <a:latin typeface="Lucida Console" panose="020B0609040504020204" pitchFamily="49" charset="0"/>
              </a:rPr>
              <a:t>virtualViaReference</a:t>
            </a:r>
            <a:r>
              <a:rPr lang="en-US" altLang="en-US" sz="2800">
                <a:solidFill>
                  <a:srgbClr val="000000"/>
                </a:solidFill>
                <a:latin typeface="Times New Roman" panose="02020603050405020304" pitchFamily="18" charset="0"/>
              </a:rPr>
              <a:t> receives in its parameter </a:t>
            </a:r>
            <a:r>
              <a:rPr lang="en-US" altLang="en-US" sz="2800">
                <a:solidFill>
                  <a:srgbClr val="000000"/>
                </a:solidFill>
                <a:latin typeface="Lucida Console" panose="020B0609040504020204" pitchFamily="49" charset="0"/>
              </a:rPr>
              <a:t>baseClassRef</a:t>
            </a:r>
            <a:r>
              <a:rPr lang="en-US" altLang="en-US" sz="2800">
                <a:solidFill>
                  <a:srgbClr val="000000"/>
                </a:solidFill>
                <a:latin typeface="Times New Roman" panose="02020603050405020304" pitchFamily="18" charset="0"/>
              </a:rPr>
              <a:t> (of type </a:t>
            </a:r>
            <a:r>
              <a:rPr lang="en-US" altLang="en-US" sz="2800">
                <a:solidFill>
                  <a:srgbClr val="000000"/>
                </a:solidFill>
                <a:latin typeface="Lucida Console" panose="020B0609040504020204" pitchFamily="49" charset="0"/>
              </a:rPr>
              <a:t>const</a:t>
            </a:r>
            <a:r>
              <a:rPr lang="en-US" altLang="en-US" sz="2800">
                <a:solidFill>
                  <a:srgbClr val="000000"/>
                </a:solidFill>
                <a:latin typeface="Times New Roman" panose="02020603050405020304" pitchFamily="18" charset="0"/>
              </a:rPr>
              <a:t> </a:t>
            </a:r>
            <a:r>
              <a:rPr lang="en-US" altLang="en-US" sz="2800">
                <a:solidFill>
                  <a:srgbClr val="000000"/>
                </a:solidFill>
                <a:latin typeface="Lucida Console" panose="020B0609040504020204" pitchFamily="49" charset="0"/>
              </a:rPr>
              <a:t>Employee</a:t>
            </a:r>
            <a:r>
              <a:rPr lang="en-US" altLang="en-US" sz="2800">
                <a:solidFill>
                  <a:srgbClr val="000000"/>
                </a:solidFill>
                <a:latin typeface="Times New Roman" panose="02020603050405020304" pitchFamily="18" charset="0"/>
              </a:rPr>
              <a:t> </a:t>
            </a:r>
            <a:r>
              <a:rPr lang="en-US" altLang="en-US" sz="2800">
                <a:solidFill>
                  <a:srgbClr val="000000"/>
                </a:solidFill>
                <a:latin typeface="Lucida Console" panose="020B0609040504020204" pitchFamily="49" charset="0"/>
              </a:rPr>
              <a:t>&amp;</a:t>
            </a:r>
            <a:r>
              <a:rPr lang="en-US" altLang="en-US" sz="2800">
                <a:solidFill>
                  <a:srgbClr val="000000"/>
                </a:solidFill>
                <a:latin typeface="Times New Roman" panose="02020603050405020304" pitchFamily="18" charset="0"/>
              </a:rPr>
              <a:t>) a reference to the object obtained by dereferencing the pointer stored in each </a:t>
            </a:r>
            <a:r>
              <a:rPr lang="en-US" altLang="en-US" sz="2800">
                <a:solidFill>
                  <a:srgbClr val="000000"/>
                </a:solidFill>
                <a:latin typeface="Lucida Console" panose="020B0609040504020204" pitchFamily="49" charset="0"/>
              </a:rPr>
              <a:t>employees</a:t>
            </a:r>
            <a:r>
              <a:rPr lang="en-US" altLang="en-US" sz="2800">
                <a:solidFill>
                  <a:srgbClr val="000000"/>
                </a:solidFill>
                <a:latin typeface="Times New Roman" panose="02020603050405020304" pitchFamily="18" charset="0"/>
              </a:rPr>
              <a:t> element.</a:t>
            </a:r>
          </a:p>
          <a:p>
            <a:pPr eaLnBrk="1" hangingPunct="1"/>
            <a:r>
              <a:rPr lang="en-US" altLang="en-US" sz="2800">
                <a:solidFill>
                  <a:srgbClr val="000000"/>
                </a:solidFill>
                <a:latin typeface="Times New Roman" panose="02020603050405020304" pitchFamily="18" charset="0"/>
              </a:rPr>
              <a:t>Each call to </a:t>
            </a:r>
            <a:r>
              <a:rPr lang="en-US" altLang="en-US" sz="2800">
                <a:solidFill>
                  <a:srgbClr val="000000"/>
                </a:solidFill>
                <a:latin typeface="Lucida Console" panose="020B0609040504020204" pitchFamily="49" charset="0"/>
              </a:rPr>
              <a:t>virtualViaReference</a:t>
            </a:r>
            <a:r>
              <a:rPr lang="en-US" altLang="en-US" sz="2800">
                <a:solidFill>
                  <a:srgbClr val="000000"/>
                </a:solidFill>
                <a:latin typeface="Times New Roman" panose="02020603050405020304" pitchFamily="18" charset="0"/>
              </a:rPr>
              <a:t> invokes </a:t>
            </a:r>
            <a:r>
              <a:rPr lang="en-US" altLang="en-US" sz="2800">
                <a:solidFill>
                  <a:srgbClr val="000000"/>
                </a:solidFill>
                <a:latin typeface="Lucida Console" panose="020B0609040504020204" pitchFamily="49" charset="0"/>
              </a:rPr>
              <a:t>virtual</a:t>
            </a:r>
            <a:r>
              <a:rPr lang="en-US" altLang="en-US" sz="2800">
                <a:solidFill>
                  <a:srgbClr val="000000"/>
                </a:solidFill>
                <a:latin typeface="Times New Roman" panose="02020603050405020304" pitchFamily="18" charset="0"/>
              </a:rPr>
              <a:t> functions </a:t>
            </a:r>
            <a:r>
              <a:rPr lang="en-US" altLang="en-US" sz="2800">
                <a:solidFill>
                  <a:srgbClr val="000000"/>
                </a:solidFill>
                <a:latin typeface="Lucida Console" panose="020B0609040504020204" pitchFamily="49" charset="0"/>
              </a:rPr>
              <a:t>print</a:t>
            </a:r>
            <a:r>
              <a:rPr lang="en-US" altLang="en-US" sz="2800">
                <a:solidFill>
                  <a:srgbClr val="000000"/>
                </a:solidFill>
                <a:latin typeface="Times New Roman" panose="02020603050405020304" pitchFamily="18" charset="0"/>
              </a:rPr>
              <a:t> and </a:t>
            </a:r>
            <a:r>
              <a:rPr lang="en-US" altLang="en-US" sz="2800">
                <a:solidFill>
                  <a:srgbClr val="000000"/>
                </a:solidFill>
                <a:latin typeface="Lucida Console" panose="020B0609040504020204" pitchFamily="49" charset="0"/>
              </a:rPr>
              <a:t>earnings</a:t>
            </a:r>
            <a:r>
              <a:rPr lang="en-US" altLang="en-US" sz="2800">
                <a:solidFill>
                  <a:srgbClr val="000000"/>
                </a:solidFill>
                <a:latin typeface="Times New Roman" panose="02020603050405020304" pitchFamily="18" charset="0"/>
              </a:rPr>
              <a:t> via reference </a:t>
            </a:r>
            <a:r>
              <a:rPr lang="en-US" altLang="en-US" sz="2800">
                <a:solidFill>
                  <a:srgbClr val="000000"/>
                </a:solidFill>
                <a:latin typeface="Lucida Console" panose="020B0609040504020204" pitchFamily="49" charset="0"/>
              </a:rPr>
              <a:t>baseClassRef</a:t>
            </a:r>
            <a:r>
              <a:rPr lang="en-US" altLang="en-US" sz="2800">
                <a:solidFill>
                  <a:srgbClr val="000000"/>
                </a:solidFill>
                <a:latin typeface="Times New Roman" panose="02020603050405020304" pitchFamily="18" charset="0"/>
              </a:rPr>
              <a:t> to demonstrate that polymorphic processing occurs with base-class references as well.</a:t>
            </a:r>
          </a:p>
          <a:p>
            <a:pPr eaLnBrk="1" hangingPunct="1"/>
            <a:r>
              <a:rPr lang="en-US" altLang="en-US" sz="2800">
                <a:solidFill>
                  <a:srgbClr val="000000"/>
                </a:solidFill>
                <a:latin typeface="Times New Roman" panose="02020603050405020304" pitchFamily="18" charset="0"/>
              </a:rPr>
              <a:t>Each </a:t>
            </a:r>
            <a:r>
              <a:rPr lang="en-US" altLang="en-US" sz="2800">
                <a:solidFill>
                  <a:srgbClr val="000000"/>
                </a:solidFill>
                <a:latin typeface="Lucida Console" panose="020B0609040504020204" pitchFamily="49" charset="0"/>
              </a:rPr>
              <a:t>virtual</a:t>
            </a:r>
            <a:r>
              <a:rPr lang="en-US" altLang="en-US" sz="2800">
                <a:solidFill>
                  <a:srgbClr val="000000"/>
                </a:solidFill>
                <a:latin typeface="Times New Roman" panose="02020603050405020304" pitchFamily="18" charset="0"/>
              </a:rPr>
              <a:t>-function invocation calls the function on the object to which </a:t>
            </a:r>
            <a:r>
              <a:rPr lang="en-US" altLang="en-US" sz="2800">
                <a:solidFill>
                  <a:srgbClr val="000000"/>
                </a:solidFill>
                <a:latin typeface="Lucida Console" panose="020B0609040504020204" pitchFamily="49" charset="0"/>
              </a:rPr>
              <a:t>baseClassRef</a:t>
            </a:r>
            <a:r>
              <a:rPr lang="en-US" altLang="en-US" sz="2800">
                <a:solidFill>
                  <a:srgbClr val="000000"/>
                </a:solidFill>
                <a:latin typeface="Times New Roman" panose="02020603050405020304" pitchFamily="18" charset="0"/>
              </a:rPr>
              <a:t> </a:t>
            </a:r>
            <a:r>
              <a:rPr lang="en-US" altLang="en-US" sz="2800">
                <a:solidFill>
                  <a:srgbClr val="0000FF"/>
                </a:solidFill>
                <a:latin typeface="Times New Roman" panose="02020603050405020304" pitchFamily="18" charset="0"/>
              </a:rPr>
              <a:t>refers at runtime</a:t>
            </a:r>
            <a:r>
              <a:rPr lang="en-US" altLang="en-US" sz="2800">
                <a:solidFill>
                  <a:srgbClr val="000000"/>
                </a:solidFill>
                <a:latin typeface="Times New Roman" panose="02020603050405020304" pitchFamily="18" charset="0"/>
              </a:rPr>
              <a:t>.</a:t>
            </a:r>
          </a:p>
          <a:p>
            <a:pPr eaLnBrk="1" hangingPunct="1"/>
            <a:r>
              <a:rPr lang="en-US" altLang="en-US" sz="2800">
                <a:solidFill>
                  <a:srgbClr val="000000"/>
                </a:solidFill>
                <a:latin typeface="Times New Roman" panose="02020603050405020304" pitchFamily="18" charset="0"/>
              </a:rPr>
              <a:t>This is another example of </a:t>
            </a:r>
            <a:r>
              <a:rPr lang="en-US" altLang="en-US" sz="2800">
                <a:solidFill>
                  <a:srgbClr val="0000FF"/>
                </a:solidFill>
                <a:latin typeface="Times New Roman" panose="02020603050405020304" pitchFamily="18" charset="0"/>
              </a:rPr>
              <a:t>dynamic binding</a:t>
            </a:r>
            <a:r>
              <a:rPr lang="en-US" altLang="en-US" sz="2800">
                <a:solidFill>
                  <a:srgbClr val="000000"/>
                </a:solidFill>
                <a:latin typeface="Times New Roman" panose="02020603050405020304" pitchFamily="18" charset="0"/>
              </a:rPr>
              <a:t>.</a:t>
            </a:r>
          </a:p>
          <a:p>
            <a:pPr eaLnBrk="1" hangingPunct="1"/>
            <a:r>
              <a:rPr lang="en-US" altLang="en-US" sz="2800">
                <a:solidFill>
                  <a:srgbClr val="000000"/>
                </a:solidFill>
                <a:latin typeface="Times New Roman" panose="02020603050405020304" pitchFamily="18" charset="0"/>
              </a:rPr>
              <a:t>The output produced using </a:t>
            </a:r>
            <a:r>
              <a:rPr lang="en-US" altLang="en-US" sz="2800" i="1">
                <a:solidFill>
                  <a:srgbClr val="0000FF"/>
                </a:solidFill>
                <a:latin typeface="Times New Roman" panose="02020603050405020304" pitchFamily="18" charset="0"/>
              </a:rPr>
              <a:t>base-class references </a:t>
            </a:r>
            <a:r>
              <a:rPr lang="en-US" altLang="en-US" sz="2800">
                <a:solidFill>
                  <a:srgbClr val="000000"/>
                </a:solidFill>
                <a:latin typeface="Times New Roman" panose="02020603050405020304" pitchFamily="18" charset="0"/>
              </a:rPr>
              <a:t>is identical to the output produced using </a:t>
            </a:r>
            <a:r>
              <a:rPr lang="en-US" altLang="en-US" sz="2800" i="1">
                <a:solidFill>
                  <a:srgbClr val="0000FF"/>
                </a:solidFill>
                <a:latin typeface="Times New Roman" panose="02020603050405020304" pitchFamily="18" charset="0"/>
              </a:rPr>
              <a:t>base-class pointers</a:t>
            </a:r>
            <a:r>
              <a:rPr lang="en-US" altLang="en-US" sz="2800">
                <a:solidFill>
                  <a:srgbClr val="000000"/>
                </a:solidFill>
                <a:latin typeface="Times New Roman" panose="02020603050405020304" pitchFamily="18" charset="0"/>
              </a:rPr>
              <a:t>.</a:t>
            </a:r>
          </a:p>
        </p:txBody>
      </p:sp>
      <p:sp>
        <p:nvSpPr>
          <p:cNvPr id="52226" name="Title 3">
            <a:extLst>
              <a:ext uri="{FF2B5EF4-FFF2-40B4-BE49-F238E27FC236}">
                <a16:creationId xmlns:a16="http://schemas.microsoft.com/office/drawing/2014/main" id="{FAB45B3E-A5B2-E042-2AB5-526D03C7CDC6}"/>
              </a:ext>
            </a:extLst>
          </p:cNvPr>
          <p:cNvSpPr>
            <a:spLocks noGrp="1"/>
          </p:cNvSpPr>
          <p:nvPr>
            <p:ph type="title"/>
          </p:nvPr>
        </p:nvSpPr>
        <p:spPr>
          <a:xfrm>
            <a:off x="654755" y="91192"/>
            <a:ext cx="8382000" cy="817563"/>
          </a:xfrm>
        </p:spPr>
        <p:txBody>
          <a:bodyPr/>
          <a:lstStyle/>
          <a:p>
            <a:r>
              <a:rPr lang="en-US" altLang="en-US">
                <a:latin typeface="Cambria" panose="02040503050406030204" pitchFamily="18" charset="0"/>
              </a:rPr>
              <a:t>Polymorphic Processing (cont.)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6C15C687-97F2-51CE-73BB-DDFF2AED4800}"/>
              </a:ext>
            </a:extLst>
          </p:cNvPr>
          <p:cNvSpPr>
            <a:spLocks noGrp="1" noChangeArrowheads="1"/>
          </p:cNvSpPr>
          <p:nvPr>
            <p:ph type="ctrTitle"/>
          </p:nvPr>
        </p:nvSpPr>
        <p:spPr/>
        <p:txBody>
          <a:bodyPr/>
          <a:lstStyle/>
          <a:p>
            <a:pPr eaLnBrk="1" hangingPunct="1"/>
            <a:r>
              <a:rPr lang="en-US" altLang="en-US"/>
              <a:t>Chương 7</a:t>
            </a:r>
          </a:p>
        </p:txBody>
      </p:sp>
      <p:sp>
        <p:nvSpPr>
          <p:cNvPr id="14338" name="Rectangle 3">
            <a:extLst>
              <a:ext uri="{FF2B5EF4-FFF2-40B4-BE49-F238E27FC236}">
                <a16:creationId xmlns:a16="http://schemas.microsoft.com/office/drawing/2014/main" id="{43B5C965-F8A1-09FC-AC81-C7520CB43C4F}"/>
              </a:ext>
            </a:extLst>
          </p:cNvPr>
          <p:cNvSpPr>
            <a:spLocks noGrp="1" noChangeArrowheads="1"/>
          </p:cNvSpPr>
          <p:nvPr>
            <p:ph type="subTitle" idx="1"/>
          </p:nvPr>
        </p:nvSpPr>
        <p:spPr/>
        <p:txBody>
          <a:bodyPr/>
          <a:lstStyle/>
          <a:p>
            <a:pPr eaLnBrk="1" hangingPunct="1"/>
            <a:r>
              <a:rPr lang="en-US" altLang="en-US"/>
              <a:t>Khuôn mẫu (Template)</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879188F6-8BAD-0B7B-23AE-4E139E163B1C}"/>
              </a:ext>
            </a:extLst>
          </p:cNvPr>
          <p:cNvSpPr>
            <a:spLocks noGrp="1" noChangeArrowheads="1"/>
          </p:cNvSpPr>
          <p:nvPr>
            <p:ph type="title"/>
          </p:nvPr>
        </p:nvSpPr>
        <p:spPr/>
        <p:txBody>
          <a:bodyPr/>
          <a:lstStyle/>
          <a:p>
            <a:pPr eaLnBrk="1" hangingPunct="1"/>
            <a:r>
              <a:rPr lang="en-US" altLang="en-US" u="sng"/>
              <a:t>Nội dung</a:t>
            </a:r>
          </a:p>
        </p:txBody>
      </p:sp>
      <p:sp>
        <p:nvSpPr>
          <p:cNvPr id="15362" name="Rectangle 3">
            <a:extLst>
              <a:ext uri="{FF2B5EF4-FFF2-40B4-BE49-F238E27FC236}">
                <a16:creationId xmlns:a16="http://schemas.microsoft.com/office/drawing/2014/main" id="{5F5AC478-D266-DAB7-8FF7-B7722114A863}"/>
              </a:ext>
            </a:extLst>
          </p:cNvPr>
          <p:cNvSpPr>
            <a:spLocks noGrp="1" noChangeArrowheads="1"/>
          </p:cNvSpPr>
          <p:nvPr>
            <p:ph type="body" idx="1"/>
          </p:nvPr>
        </p:nvSpPr>
        <p:spPr>
          <a:xfrm>
            <a:off x="1992313" y="1700213"/>
            <a:ext cx="8229600" cy="4411662"/>
          </a:xfrm>
        </p:spPr>
        <p:txBody>
          <a:bodyPr/>
          <a:lstStyle/>
          <a:p>
            <a:pPr eaLnBrk="1" hangingPunct="1"/>
            <a:r>
              <a:rPr lang="en-US" altLang="en-US"/>
              <a:t>Giới thiệu</a:t>
            </a:r>
          </a:p>
          <a:p>
            <a:pPr eaLnBrk="1" hangingPunct="1"/>
            <a:r>
              <a:rPr lang="en-US" altLang="en-US"/>
              <a:t>Khuôn mẫu hàm </a:t>
            </a:r>
          </a:p>
          <a:p>
            <a:pPr eaLnBrk="1" hangingPunct="1"/>
            <a:r>
              <a:rPr lang="en-US" altLang="en-US"/>
              <a:t>Khuôn mẫu lớp</a:t>
            </a:r>
          </a:p>
          <a:p>
            <a:pPr eaLnBrk="1" hangingPunct="1"/>
            <a:r>
              <a:rPr lang="en-US" altLang="en-US"/>
              <a:t>Friend của khuôn mẫu </a:t>
            </a:r>
          </a:p>
          <a:p>
            <a:pPr eaLnBrk="1" hangingPunct="1"/>
            <a:r>
              <a:rPr lang="en-US" altLang="en-US"/>
              <a:t>Standard Template Library - STL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3CC69F6-FF17-12A8-5EC9-D84879960204}"/>
              </a:ext>
            </a:extLst>
          </p:cNvPr>
          <p:cNvSpPr>
            <a:spLocks noGrp="1" noChangeArrowheads="1"/>
          </p:cNvSpPr>
          <p:nvPr>
            <p:ph type="title"/>
          </p:nvPr>
        </p:nvSpPr>
        <p:spPr/>
        <p:txBody>
          <a:bodyPr/>
          <a:lstStyle/>
          <a:p>
            <a:pPr eaLnBrk="1" hangingPunct="1"/>
            <a:r>
              <a:rPr lang="en-US" altLang="en-US" u="sng"/>
              <a:t>Đối tượng (object)</a:t>
            </a:r>
          </a:p>
        </p:txBody>
      </p:sp>
      <p:sp>
        <p:nvSpPr>
          <p:cNvPr id="24579" name="Rectangle 3">
            <a:extLst>
              <a:ext uri="{FF2B5EF4-FFF2-40B4-BE49-F238E27FC236}">
                <a16:creationId xmlns:a16="http://schemas.microsoft.com/office/drawing/2014/main" id="{4EB89C8B-192E-0232-7C34-41A49E8C27D6}"/>
              </a:ext>
            </a:extLst>
          </p:cNvPr>
          <p:cNvSpPr>
            <a:spLocks noGrp="1" noChangeArrowheads="1"/>
          </p:cNvSpPr>
          <p:nvPr>
            <p:ph type="body" idx="1"/>
          </p:nvPr>
        </p:nvSpPr>
        <p:spPr/>
        <p:txBody>
          <a:bodyPr/>
          <a:lstStyle/>
          <a:p>
            <a:pPr algn="just" eaLnBrk="1" hangingPunct="1">
              <a:lnSpc>
                <a:spcPct val="90000"/>
              </a:lnSpc>
            </a:pPr>
            <a:r>
              <a:rPr lang="en-US" altLang="en-US" sz="2800" b="1"/>
              <a:t>Ví dụ</a:t>
            </a:r>
            <a:r>
              <a:rPr lang="en-US" altLang="en-US" sz="2800"/>
              <a:t>: </a:t>
            </a:r>
            <a:r>
              <a:rPr lang="vi-VN" altLang="en-US" sz="2800"/>
              <a:t>Viết một chương trình mô phỏng sự phát triển của </a:t>
            </a:r>
            <a:r>
              <a:rPr lang="vi-VN" altLang="en-US" sz="2800" u="sng">
                <a:solidFill>
                  <a:srgbClr val="FF0000"/>
                </a:solidFill>
              </a:rPr>
              <a:t>quần thể virus trong </a:t>
            </a:r>
            <a:r>
              <a:rPr lang="en-US" altLang="en-US" sz="2800" u="sng">
                <a:solidFill>
                  <a:srgbClr val="FF0000"/>
                </a:solidFill>
              </a:rPr>
              <a:t>cơ thể </a:t>
            </a:r>
            <a:r>
              <a:rPr lang="vi-VN" altLang="en-US" sz="2800" u="sng">
                <a:solidFill>
                  <a:srgbClr val="FF0000"/>
                </a:solidFill>
              </a:rPr>
              <a:t>con người</a:t>
            </a:r>
            <a:r>
              <a:rPr lang="vi-VN" altLang="en-US" sz="2800"/>
              <a:t> theo thời gian. Mỗi tế bào virus </a:t>
            </a:r>
            <a:r>
              <a:rPr lang="en-US" altLang="en-US" sz="2800"/>
              <a:t>có thể </a:t>
            </a:r>
            <a:r>
              <a:rPr lang="en-US" altLang="en-US" sz="2800" u="sng">
                <a:solidFill>
                  <a:srgbClr val="FF0000"/>
                </a:solidFill>
              </a:rPr>
              <a:t>sinh sản</a:t>
            </a:r>
            <a:r>
              <a:rPr lang="vi-VN" altLang="en-US" sz="2800" u="sng">
                <a:solidFill>
                  <a:srgbClr val="FF0000"/>
                </a:solidFill>
              </a:rPr>
              <a:t> </a:t>
            </a:r>
            <a:r>
              <a:rPr lang="en-US" altLang="en-US" sz="2800" u="sng">
                <a:solidFill>
                  <a:srgbClr val="FF0000"/>
                </a:solidFill>
              </a:rPr>
              <a:t>trong một </a:t>
            </a:r>
            <a:r>
              <a:rPr lang="vi-VN" altLang="en-US" sz="2800" u="sng">
                <a:solidFill>
                  <a:srgbClr val="FF0000"/>
                </a:solidFill>
              </a:rPr>
              <a:t>khoảng thời gian</a:t>
            </a:r>
            <a:r>
              <a:rPr lang="vi-VN" altLang="en-US" sz="2800"/>
              <a:t>. Bệnh nhân có thể </a:t>
            </a:r>
            <a:r>
              <a:rPr lang="vi-VN" altLang="en-US" sz="2800" u="sng">
                <a:solidFill>
                  <a:srgbClr val="FF0000"/>
                </a:solidFill>
              </a:rPr>
              <a:t>trải qua điều trị bằng thuốc</a:t>
            </a:r>
            <a:r>
              <a:rPr lang="vi-VN" altLang="en-US" sz="2800"/>
              <a:t> để ức chế quá trình sinh sản, và </a:t>
            </a:r>
            <a:r>
              <a:rPr lang="en-US" altLang="en-US" sz="2800"/>
              <a:t>hủy diệt</a:t>
            </a:r>
            <a:r>
              <a:rPr lang="vi-VN" altLang="en-US" sz="2800"/>
              <a:t> các tế bào virus từ cơ th</a:t>
            </a:r>
            <a:r>
              <a:rPr lang="en-US" altLang="en-US" sz="2800"/>
              <a:t>ể</a:t>
            </a:r>
            <a:r>
              <a:rPr lang="vi-VN" altLang="en-US" sz="2800"/>
              <a:t> của họ. Tuy nhiên, một số tế bào </a:t>
            </a:r>
            <a:r>
              <a:rPr lang="vi-VN" altLang="en-US" sz="2800" u="sng">
                <a:solidFill>
                  <a:srgbClr val="FF0000"/>
                </a:solidFill>
              </a:rPr>
              <a:t>có khả năng kháng thuốc</a:t>
            </a:r>
            <a:r>
              <a:rPr lang="vi-VN" altLang="en-US" sz="2800"/>
              <a:t> và có thể </a:t>
            </a:r>
            <a:r>
              <a:rPr lang="vi-VN" altLang="en-US" sz="2800" u="sng">
                <a:solidFill>
                  <a:srgbClr val="FF0000"/>
                </a:solidFill>
              </a:rPr>
              <a:t>tồn tại.</a:t>
            </a:r>
            <a:r>
              <a:rPr lang="en-US" altLang="en-US" sz="2800"/>
              <a:t> </a:t>
            </a:r>
          </a:p>
          <a:p>
            <a:pPr lvl="1" eaLnBrk="1" hangingPunct="1">
              <a:lnSpc>
                <a:spcPct val="90000"/>
              </a:lnSpc>
              <a:buFont typeface="Wingdings" panose="05000000000000000000" pitchFamily="2" charset="2"/>
              <a:buChar char="q"/>
            </a:pPr>
            <a:r>
              <a:rPr lang="en-US" altLang="en-US" sz="2800">
                <a:solidFill>
                  <a:srgbClr val="FF0000"/>
                </a:solidFill>
              </a:rPr>
              <a:t>Objects: </a:t>
            </a:r>
            <a:r>
              <a:rPr lang="en-US" altLang="en-US" sz="2800"/>
              <a:t>??</a:t>
            </a:r>
          </a:p>
          <a:p>
            <a:pPr lvl="1" eaLnBrk="1" hangingPunct="1">
              <a:lnSpc>
                <a:spcPct val="90000"/>
              </a:lnSpc>
              <a:buFont typeface="Wingdings" panose="05000000000000000000" pitchFamily="2" charset="2"/>
              <a:buChar char="q"/>
            </a:pPr>
            <a:r>
              <a:rPr lang="en-US" altLang="en-US" sz="2800">
                <a:solidFill>
                  <a:srgbClr val="FF0000"/>
                </a:solidFill>
              </a:rPr>
              <a:t>Attributes</a:t>
            </a:r>
            <a:r>
              <a:rPr lang="en-US" altLang="en-US" sz="2800"/>
              <a:t>: ?? </a:t>
            </a:r>
          </a:p>
          <a:p>
            <a:pPr lvl="1" eaLnBrk="1" hangingPunct="1">
              <a:lnSpc>
                <a:spcPct val="90000"/>
              </a:lnSpc>
              <a:buFont typeface="Wingdings" panose="05000000000000000000" pitchFamily="2" charset="2"/>
              <a:buChar char="q"/>
            </a:pPr>
            <a:r>
              <a:rPr lang="en-US" altLang="en-US" sz="2800">
                <a:solidFill>
                  <a:srgbClr val="FF0000"/>
                </a:solidFill>
              </a:rPr>
              <a:t>Behaviors</a:t>
            </a:r>
            <a:r>
              <a:rPr lang="en-US" altLang="en-US" sz="2800"/>
              <a:t>: ??</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4E510780-CD2F-B577-5479-46A47A832FA2}"/>
              </a:ext>
            </a:extLst>
          </p:cNvPr>
          <p:cNvSpPr>
            <a:spLocks noGrp="1" noChangeArrowheads="1"/>
          </p:cNvSpPr>
          <p:nvPr>
            <p:ph type="title"/>
          </p:nvPr>
        </p:nvSpPr>
        <p:spPr/>
        <p:txBody>
          <a:bodyPr/>
          <a:lstStyle/>
          <a:p>
            <a:r>
              <a:rPr lang="en-US" altLang="en-US" u="sng"/>
              <a:t>Giới thiệu</a:t>
            </a:r>
          </a:p>
        </p:txBody>
      </p:sp>
      <p:sp>
        <p:nvSpPr>
          <p:cNvPr id="16386" name="Rectangle 3">
            <a:extLst>
              <a:ext uri="{FF2B5EF4-FFF2-40B4-BE49-F238E27FC236}">
                <a16:creationId xmlns:a16="http://schemas.microsoft.com/office/drawing/2014/main" id="{84EF0AF6-C68C-FF15-E8AA-4196877030B2}"/>
              </a:ext>
            </a:extLst>
          </p:cNvPr>
          <p:cNvSpPr>
            <a:spLocks noGrp="1" noChangeArrowheads="1"/>
          </p:cNvSpPr>
          <p:nvPr>
            <p:ph type="body" idx="1"/>
          </p:nvPr>
        </p:nvSpPr>
        <p:spPr/>
        <p:txBody>
          <a:bodyPr/>
          <a:lstStyle/>
          <a:p>
            <a:pPr algn="just"/>
            <a:r>
              <a:rPr lang="en-US" altLang="en-US" sz="2800"/>
              <a:t>Khuôn mẫu là một trong những tính năng phức tạp nhất và mạnh nhất của ngôn ngữ C++</a:t>
            </a:r>
          </a:p>
          <a:p>
            <a:pPr algn="just"/>
            <a:r>
              <a:rPr lang="en-US" altLang="en-US" sz="2800"/>
              <a:t>Là công cụ hỗ trợ </a:t>
            </a:r>
            <a:r>
              <a:rPr lang="en-US" altLang="en-US" sz="2800">
                <a:solidFill>
                  <a:srgbClr val="FF0000"/>
                </a:solidFill>
              </a:rPr>
              <a:t>tái sử dụng code</a:t>
            </a:r>
          </a:p>
          <a:p>
            <a:pPr algn="just"/>
            <a:r>
              <a:rPr lang="en-US" altLang="en-US" sz="2800"/>
              <a:t>Là cơ chế cho phép </a:t>
            </a:r>
            <a:r>
              <a:rPr lang="en-US" altLang="en-US" sz="2800">
                <a:solidFill>
                  <a:srgbClr val="FF0000"/>
                </a:solidFill>
              </a:rPr>
              <a:t>lập trình tổng quát</a:t>
            </a:r>
          </a:p>
          <a:p>
            <a:pPr algn="just"/>
            <a:r>
              <a:rPr lang="en-US" altLang="en-US" sz="2800"/>
              <a:t>C++ hỗ trợ 2 loại khuôn mẫu: </a:t>
            </a:r>
            <a:r>
              <a:rPr lang="en-US" altLang="en-US" sz="2800">
                <a:solidFill>
                  <a:srgbClr val="FF0000"/>
                </a:solidFill>
              </a:rPr>
              <a:t>khuôn mẫu hàm</a:t>
            </a:r>
            <a:r>
              <a:rPr lang="en-US" altLang="en-US" sz="2800"/>
              <a:t> và </a:t>
            </a:r>
            <a:r>
              <a:rPr lang="en-US" altLang="en-US" sz="2800">
                <a:solidFill>
                  <a:srgbClr val="FF0000"/>
                </a:solidFill>
              </a:rPr>
              <a:t>khuôn mẫu lớp</a:t>
            </a:r>
          </a:p>
          <a:p>
            <a:pPr algn="just"/>
            <a:r>
              <a:rPr lang="en-US" altLang="en-US" sz="2800"/>
              <a:t>Khuôn mẫu hàm/lớp là hàm/lớp tổng quát, không phụ thuộc vào kiểu dữ liệu</a:t>
            </a:r>
          </a:p>
          <a:p>
            <a:pPr algn="just"/>
            <a:endParaRPr lang="en-US" altLang="en-US" sz="280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A3B0D959-4464-3995-7B15-76586746C95D}"/>
              </a:ext>
            </a:extLst>
          </p:cNvPr>
          <p:cNvSpPr>
            <a:spLocks noGrp="1" noChangeArrowheads="1"/>
          </p:cNvSpPr>
          <p:nvPr>
            <p:ph type="title"/>
          </p:nvPr>
        </p:nvSpPr>
        <p:spPr/>
        <p:txBody>
          <a:bodyPr/>
          <a:lstStyle/>
          <a:p>
            <a:r>
              <a:rPr lang="en-US" altLang="en-US" u="sng"/>
              <a:t>Khuôn mẫu hàm(Function Template)</a:t>
            </a:r>
          </a:p>
        </p:txBody>
      </p:sp>
      <p:sp>
        <p:nvSpPr>
          <p:cNvPr id="18434" name="Rectangle 3">
            <a:extLst>
              <a:ext uri="{FF2B5EF4-FFF2-40B4-BE49-F238E27FC236}">
                <a16:creationId xmlns:a16="http://schemas.microsoft.com/office/drawing/2014/main" id="{6F0AD1F6-7D67-B391-8B6E-CD2FD2829512}"/>
              </a:ext>
            </a:extLst>
          </p:cNvPr>
          <p:cNvSpPr>
            <a:spLocks noGrp="1" noChangeArrowheads="1"/>
          </p:cNvSpPr>
          <p:nvPr>
            <p:ph type="body" idx="1"/>
          </p:nvPr>
        </p:nvSpPr>
        <p:spPr/>
        <p:txBody>
          <a:bodyPr/>
          <a:lstStyle/>
          <a:p>
            <a:r>
              <a:rPr lang="en-US" altLang="en-US"/>
              <a:t>Bài toán: </a:t>
            </a:r>
          </a:p>
          <a:p>
            <a:pPr lvl="1"/>
            <a:r>
              <a:rPr lang="en-US" altLang="en-US"/>
              <a:t>Viết hàm hoán vị 2 số nguyên</a:t>
            </a:r>
          </a:p>
          <a:p>
            <a:pPr lvl="1"/>
            <a:r>
              <a:rPr lang="en-US" altLang="en-US"/>
              <a:t>Viết hàm hoán vị 2 số thực</a:t>
            </a:r>
          </a:p>
          <a:p>
            <a:pPr lvl="1"/>
            <a:r>
              <a:rPr lang="en-US" altLang="en-US"/>
              <a:t>Viết hàm hoán vị 2 kí tự</a:t>
            </a:r>
          </a:p>
          <a:p>
            <a:r>
              <a:rPr lang="en-US" altLang="en-US"/>
              <a:t>Cách giải quyết: Sử dụng </a:t>
            </a:r>
            <a:r>
              <a:rPr lang="en-US" altLang="en-US">
                <a:solidFill>
                  <a:srgbClr val="FF0000"/>
                </a:solidFill>
              </a:rPr>
              <a:t>chồng hàm</a:t>
            </a:r>
            <a:r>
              <a:rPr lang="en-US" altLang="en-US"/>
              <a:t> swap</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C3C42C23-D100-CCCD-43ED-A264ADFF8F25}"/>
              </a:ext>
            </a:extLst>
          </p:cNvPr>
          <p:cNvSpPr>
            <a:spLocks noGrp="1" noChangeArrowheads="1"/>
          </p:cNvSpPr>
          <p:nvPr>
            <p:ph type="title"/>
          </p:nvPr>
        </p:nvSpPr>
        <p:spPr/>
        <p:txBody>
          <a:bodyPr/>
          <a:lstStyle/>
          <a:p>
            <a:r>
              <a:rPr lang="en-US" altLang="en-US" u="sng"/>
              <a:t>Khuôn mẫu hàm(Function Template)</a:t>
            </a:r>
          </a:p>
        </p:txBody>
      </p:sp>
      <p:pic>
        <p:nvPicPr>
          <p:cNvPr id="19458" name="Picture 8">
            <a:extLst>
              <a:ext uri="{FF2B5EF4-FFF2-40B4-BE49-F238E27FC236}">
                <a16:creationId xmlns:a16="http://schemas.microsoft.com/office/drawing/2014/main" id="{587CC91F-4A7D-9EB5-35DB-82D229C89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35" y="1789643"/>
            <a:ext cx="4633406" cy="22273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59" name="Picture 9">
            <a:extLst>
              <a:ext uri="{FF2B5EF4-FFF2-40B4-BE49-F238E27FC236}">
                <a16:creationId xmlns:a16="http://schemas.microsoft.com/office/drawing/2014/main" id="{32941E5E-1461-16C3-DB2B-1B3AE048E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89642"/>
            <a:ext cx="4633406" cy="22273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60" name="Picture 10">
            <a:extLst>
              <a:ext uri="{FF2B5EF4-FFF2-40B4-BE49-F238E27FC236}">
                <a16:creationId xmlns:a16="http://schemas.microsoft.com/office/drawing/2014/main" id="{E37FC44E-16A8-0B89-04A5-BC01B8C85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079" y="4388981"/>
            <a:ext cx="4631442" cy="222733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D54156E-6992-D58C-6633-93363F422E1D}"/>
              </a:ext>
            </a:extLst>
          </p:cNvPr>
          <p:cNvSpPr>
            <a:spLocks noGrp="1" noChangeArrowheads="1"/>
          </p:cNvSpPr>
          <p:nvPr>
            <p:ph type="title"/>
          </p:nvPr>
        </p:nvSpPr>
        <p:spPr/>
        <p:txBody>
          <a:bodyPr/>
          <a:lstStyle/>
          <a:p>
            <a:r>
              <a:rPr lang="en-US" altLang="en-US" u="sng"/>
              <a:t>Khuôn mẫu hàm(Function Template)</a:t>
            </a:r>
          </a:p>
        </p:txBody>
      </p:sp>
      <p:pic>
        <p:nvPicPr>
          <p:cNvPr id="20482" name="Picture 5">
            <a:extLst>
              <a:ext uri="{FF2B5EF4-FFF2-40B4-BE49-F238E27FC236}">
                <a16:creationId xmlns:a16="http://schemas.microsoft.com/office/drawing/2014/main" id="{DB807996-4DCD-367B-5541-DDEC8497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1989138"/>
            <a:ext cx="6985000" cy="4083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5A561EAA-1FF0-8F3D-6C1A-16DDCBBDFAEC}"/>
              </a:ext>
            </a:extLst>
          </p:cNvPr>
          <p:cNvSpPr>
            <a:spLocks noGrp="1" noChangeArrowheads="1"/>
          </p:cNvSpPr>
          <p:nvPr>
            <p:ph type="title"/>
          </p:nvPr>
        </p:nvSpPr>
        <p:spPr/>
        <p:txBody>
          <a:bodyPr/>
          <a:lstStyle/>
          <a:p>
            <a:r>
              <a:rPr lang="en-US" altLang="en-US" u="sng"/>
              <a:t>Khuôn mẫu hàm(Function Template)</a:t>
            </a:r>
          </a:p>
        </p:txBody>
      </p:sp>
      <p:sp>
        <p:nvSpPr>
          <p:cNvPr id="21506" name="Rectangle 3">
            <a:extLst>
              <a:ext uri="{FF2B5EF4-FFF2-40B4-BE49-F238E27FC236}">
                <a16:creationId xmlns:a16="http://schemas.microsoft.com/office/drawing/2014/main" id="{69534C9A-F7BB-C284-3573-5C9B869E55BD}"/>
              </a:ext>
            </a:extLst>
          </p:cNvPr>
          <p:cNvSpPr>
            <a:spLocks noGrp="1" noChangeArrowheads="1"/>
          </p:cNvSpPr>
          <p:nvPr>
            <p:ph type="body" idx="1"/>
          </p:nvPr>
        </p:nvSpPr>
        <p:spPr/>
        <p:txBody>
          <a:bodyPr/>
          <a:lstStyle/>
          <a:p>
            <a:pPr algn="just"/>
            <a:r>
              <a:rPr lang="en-US" altLang="en-US" sz="3200"/>
              <a:t>Chồng hàm gây ra tình trạng “lặp lại mã”</a:t>
            </a:r>
          </a:p>
          <a:p>
            <a:pPr lvl="1" algn="just">
              <a:buFont typeface="Wingdings" panose="05000000000000000000" pitchFamily="2" charset="2"/>
              <a:buNone/>
            </a:pPr>
            <a:r>
              <a:rPr lang="en-US" altLang="en-US" sz="3200">
                <a:sym typeface="Wingdings" panose="05000000000000000000" pitchFamily="2" charset="2"/>
              </a:rPr>
              <a:t> Sử dụng khuôn mẫu hàm </a:t>
            </a:r>
            <a:endParaRPr lang="en-US" altLang="en-US" sz="3200"/>
          </a:p>
          <a:p>
            <a:pPr algn="just"/>
            <a:r>
              <a:rPr lang="en-US" altLang="en-US" sz="3200"/>
              <a:t>Khuôn mẫu hàm cho phép </a:t>
            </a:r>
            <a:r>
              <a:rPr lang="en-US" altLang="en-US" sz="3200">
                <a:solidFill>
                  <a:srgbClr val="FF0000"/>
                </a:solidFill>
              </a:rPr>
              <a:t>viết 1 lần</a:t>
            </a:r>
            <a:r>
              <a:rPr lang="en-US" altLang="en-US" sz="3200"/>
              <a:t> và </a:t>
            </a:r>
            <a:r>
              <a:rPr lang="en-US" altLang="en-US" sz="3200">
                <a:solidFill>
                  <a:srgbClr val="FF0000"/>
                </a:solidFill>
              </a:rPr>
              <a:t>sử dụng cho nhiều kiểu dữ liệu khác nhau </a:t>
            </a:r>
            <a:endParaRPr lang="en-US" altLang="en-US" sz="3200"/>
          </a:p>
          <a:p>
            <a:pPr algn="just"/>
            <a:r>
              <a:rPr lang="en-US" altLang="en-US" sz="3200"/>
              <a:t>Bộ dịch sẽ sinh ra nhiều phiên bản khác nhau của 1 khuôn mẫu hàm khi hàm được gọi (hàm thể hiện)</a:t>
            </a:r>
          </a:p>
          <a:p>
            <a:endParaRPr lang="en-US" altLang="en-US" sz="3200"/>
          </a:p>
          <a:p>
            <a:endParaRPr lang="en-US" altLang="en-US" sz="320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C6B4FD6D-CF97-7DB3-930B-67424A47981C}"/>
              </a:ext>
            </a:extLst>
          </p:cNvPr>
          <p:cNvSpPr>
            <a:spLocks noGrp="1" noChangeArrowheads="1"/>
          </p:cNvSpPr>
          <p:nvPr>
            <p:ph type="title"/>
          </p:nvPr>
        </p:nvSpPr>
        <p:spPr/>
        <p:txBody>
          <a:bodyPr/>
          <a:lstStyle/>
          <a:p>
            <a:r>
              <a:rPr lang="en-US" altLang="en-US" u="sng"/>
              <a:t>Khuôn mẫu hàm(Function Template)</a:t>
            </a:r>
          </a:p>
        </p:txBody>
      </p:sp>
      <p:sp>
        <p:nvSpPr>
          <p:cNvPr id="23554" name="Rectangle 3">
            <a:extLst>
              <a:ext uri="{FF2B5EF4-FFF2-40B4-BE49-F238E27FC236}">
                <a16:creationId xmlns:a16="http://schemas.microsoft.com/office/drawing/2014/main" id="{3D989FB4-689B-0B97-4395-8CA8419DA711}"/>
              </a:ext>
            </a:extLst>
          </p:cNvPr>
          <p:cNvSpPr>
            <a:spLocks noGrp="1" noChangeArrowheads="1"/>
          </p:cNvSpPr>
          <p:nvPr>
            <p:ph type="body" idx="1"/>
          </p:nvPr>
        </p:nvSpPr>
        <p:spPr>
          <a:xfrm>
            <a:off x="609600" y="1450232"/>
            <a:ext cx="8229600" cy="4411662"/>
          </a:xfrm>
        </p:spPr>
        <p:txBody>
          <a:bodyPr/>
          <a:lstStyle/>
          <a:p>
            <a:r>
              <a:rPr lang="en-US" altLang="en-US"/>
              <a:t>Khai báo</a:t>
            </a:r>
          </a:p>
          <a:p>
            <a:pPr>
              <a:buFont typeface="Wingdings" panose="05000000000000000000" pitchFamily="2" charset="2"/>
              <a:buNone/>
            </a:pPr>
            <a:r>
              <a:rPr lang="en-US" altLang="en-US" b="1"/>
              <a:t>	</a:t>
            </a:r>
          </a:p>
          <a:p>
            <a:endParaRPr lang="en-US" altLang="en-US"/>
          </a:p>
          <a:p>
            <a:pPr lvl="1">
              <a:buFont typeface="Wingdings" panose="05000000000000000000" pitchFamily="2" charset="2"/>
              <a:buNone/>
            </a:pPr>
            <a:r>
              <a:rPr lang="en-US" altLang="en-US"/>
              <a:t>	</a:t>
            </a:r>
          </a:p>
        </p:txBody>
      </p:sp>
      <p:sp>
        <p:nvSpPr>
          <p:cNvPr id="10244" name="Text Box 5">
            <a:extLst>
              <a:ext uri="{FF2B5EF4-FFF2-40B4-BE49-F238E27FC236}">
                <a16:creationId xmlns:a16="http://schemas.microsoft.com/office/drawing/2014/main" id="{C4637198-F52B-2FC2-D5B8-DB21811D8FC5}"/>
              </a:ext>
            </a:extLst>
          </p:cNvPr>
          <p:cNvSpPr txBox="1">
            <a:spLocks noChangeArrowheads="1"/>
          </p:cNvSpPr>
          <p:nvPr/>
        </p:nvSpPr>
        <p:spPr bwMode="auto">
          <a:xfrm>
            <a:off x="1072444" y="1972860"/>
            <a:ext cx="7021687" cy="23083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//Khuôn mẫu hàm với 1 tham số kiểu dữ liệu T</a:t>
            </a:r>
            <a:endParaRPr lang="en-US" altLang="en-US" sz="2400" b="1">
              <a:solidFill>
                <a:srgbClr val="0000FF"/>
              </a:solidFill>
            </a:endParaRPr>
          </a:p>
          <a:p>
            <a:pPr fontAlgn="base">
              <a:spcBef>
                <a:spcPct val="0"/>
              </a:spcBef>
              <a:spcAft>
                <a:spcPct val="0"/>
              </a:spcAft>
              <a:buClrTx/>
              <a:buSzTx/>
              <a:buNone/>
            </a:pPr>
            <a:r>
              <a:rPr lang="en-US" altLang="en-US" sz="2400" b="1">
                <a:solidFill>
                  <a:srgbClr val="0000FF"/>
                </a:solidFill>
              </a:rPr>
              <a:t>template &lt;class T&gt;</a:t>
            </a:r>
            <a:endParaRPr lang="en-US" altLang="en-US" sz="2400">
              <a:solidFill>
                <a:srgbClr val="0000FF"/>
              </a:solidFill>
            </a:endParaRPr>
          </a:p>
          <a:p>
            <a:pPr fontAlgn="base">
              <a:spcBef>
                <a:spcPct val="0"/>
              </a:spcBef>
              <a:spcAft>
                <a:spcPct val="0"/>
              </a:spcAft>
              <a:buClrTx/>
              <a:buSzTx/>
              <a:buNone/>
            </a:pPr>
            <a:r>
              <a:rPr lang="en-US" altLang="en-US" sz="2400">
                <a:solidFill>
                  <a:srgbClr val="000000"/>
                </a:solidFill>
              </a:rPr>
              <a:t>return-type funcname (</a:t>
            </a:r>
            <a:r>
              <a:rPr lang="en-US" altLang="en-US" sz="2400" b="1">
                <a:solidFill>
                  <a:srgbClr val="000000"/>
                </a:solidFill>
              </a:rPr>
              <a:t>arguments of type T</a:t>
            </a:r>
            <a:r>
              <a:rPr lang="en-US" altLang="en-US" sz="2400">
                <a:solidFill>
                  <a:srgbClr val="000000"/>
                </a:solidFill>
              </a:rPr>
              <a:t>)</a:t>
            </a:r>
          </a:p>
          <a:p>
            <a:pPr fontAlgn="base">
              <a:spcBef>
                <a:spcPct val="0"/>
              </a:spcBef>
              <a:spcAft>
                <a:spcPct val="0"/>
              </a:spcAft>
              <a:buClrTx/>
              <a:buSzTx/>
              <a:buNone/>
            </a:pPr>
            <a:r>
              <a:rPr lang="en-US" altLang="en-US" sz="2400">
                <a:solidFill>
                  <a:srgbClr val="000000"/>
                </a:solidFill>
              </a:rPr>
              <a:t>{</a:t>
            </a:r>
          </a:p>
          <a:p>
            <a:pPr fontAlgn="base">
              <a:spcBef>
                <a:spcPct val="0"/>
              </a:spcBef>
              <a:spcAft>
                <a:spcPct val="0"/>
              </a:spcAft>
              <a:buClrTx/>
              <a:buSzTx/>
              <a:buNone/>
            </a:pPr>
            <a:r>
              <a:rPr lang="en-US" altLang="en-US" sz="2400">
                <a:solidFill>
                  <a:srgbClr val="000000"/>
                </a:solidFill>
              </a:rPr>
              <a:t>	//thân khuôn mẫu hàm</a:t>
            </a:r>
          </a:p>
          <a:p>
            <a:pPr fontAlgn="base">
              <a:spcBef>
                <a:spcPct val="0"/>
              </a:spcBef>
              <a:spcAft>
                <a:spcPct val="0"/>
              </a:spcAft>
              <a:buClrTx/>
              <a:buSzTx/>
              <a:buNone/>
            </a:pPr>
            <a:r>
              <a:rPr lang="en-US" altLang="en-US" sz="2400">
                <a:solidFill>
                  <a:srgbClr val="000000"/>
                </a:solidFill>
              </a:rPr>
              <a:t>}</a:t>
            </a:r>
          </a:p>
        </p:txBody>
      </p:sp>
      <p:sp>
        <p:nvSpPr>
          <p:cNvPr id="10245" name="Text Box 6">
            <a:extLst>
              <a:ext uri="{FF2B5EF4-FFF2-40B4-BE49-F238E27FC236}">
                <a16:creationId xmlns:a16="http://schemas.microsoft.com/office/drawing/2014/main" id="{865C75BB-A72E-1E32-9CC3-5C0AAE9CCD50}"/>
              </a:ext>
            </a:extLst>
          </p:cNvPr>
          <p:cNvSpPr txBox="1">
            <a:spLocks noChangeArrowheads="1"/>
          </p:cNvSpPr>
          <p:nvPr/>
        </p:nvSpPr>
        <p:spPr bwMode="auto">
          <a:xfrm>
            <a:off x="1072444" y="4427438"/>
            <a:ext cx="8229599" cy="23083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//Khuôn mẫu hàm với nhiều tham số kiểu dữ liệu T1, T2,…</a:t>
            </a:r>
            <a:endParaRPr lang="en-US" altLang="en-US" sz="2400" b="1">
              <a:solidFill>
                <a:srgbClr val="0000FF"/>
              </a:solidFill>
            </a:endParaRPr>
          </a:p>
          <a:p>
            <a:pPr fontAlgn="base">
              <a:spcBef>
                <a:spcPct val="0"/>
              </a:spcBef>
              <a:spcAft>
                <a:spcPct val="0"/>
              </a:spcAft>
              <a:buClrTx/>
              <a:buSzTx/>
              <a:buNone/>
            </a:pPr>
            <a:r>
              <a:rPr lang="en-US" altLang="en-US" sz="2400" b="1">
                <a:solidFill>
                  <a:srgbClr val="0000FF"/>
                </a:solidFill>
              </a:rPr>
              <a:t>template &lt;class T1, class T2,…&gt;</a:t>
            </a:r>
            <a:endParaRPr lang="en-US" altLang="en-US" sz="2400">
              <a:solidFill>
                <a:srgbClr val="0000FF"/>
              </a:solidFill>
            </a:endParaRPr>
          </a:p>
          <a:p>
            <a:pPr fontAlgn="base">
              <a:spcBef>
                <a:spcPct val="0"/>
              </a:spcBef>
              <a:spcAft>
                <a:spcPct val="0"/>
              </a:spcAft>
              <a:buClrTx/>
              <a:buSzTx/>
              <a:buNone/>
            </a:pPr>
            <a:r>
              <a:rPr lang="en-US" altLang="en-US" sz="2400">
                <a:solidFill>
                  <a:srgbClr val="000000"/>
                </a:solidFill>
              </a:rPr>
              <a:t>return-type funcname (</a:t>
            </a:r>
            <a:r>
              <a:rPr lang="en-US" altLang="en-US" sz="2400" b="1">
                <a:solidFill>
                  <a:srgbClr val="000000"/>
                </a:solidFill>
              </a:rPr>
              <a:t>arguments of type T1,T2</a:t>
            </a:r>
            <a:r>
              <a:rPr lang="en-US" altLang="en-US" sz="2400">
                <a:solidFill>
                  <a:srgbClr val="000000"/>
                </a:solidFill>
              </a:rPr>
              <a:t>)</a:t>
            </a:r>
          </a:p>
          <a:p>
            <a:pPr fontAlgn="base">
              <a:spcBef>
                <a:spcPct val="0"/>
              </a:spcBef>
              <a:spcAft>
                <a:spcPct val="0"/>
              </a:spcAft>
              <a:buClrTx/>
              <a:buSzTx/>
              <a:buNone/>
            </a:pPr>
            <a:r>
              <a:rPr lang="en-US" altLang="en-US" sz="2400">
                <a:solidFill>
                  <a:srgbClr val="000000"/>
                </a:solidFill>
              </a:rPr>
              <a:t>{</a:t>
            </a:r>
          </a:p>
          <a:p>
            <a:pPr fontAlgn="base">
              <a:spcBef>
                <a:spcPct val="0"/>
              </a:spcBef>
              <a:spcAft>
                <a:spcPct val="0"/>
              </a:spcAft>
              <a:buClrTx/>
              <a:buSzTx/>
              <a:buNone/>
            </a:pPr>
            <a:r>
              <a:rPr lang="en-US" altLang="en-US" sz="2400">
                <a:solidFill>
                  <a:srgbClr val="000000"/>
                </a:solidFill>
              </a:rPr>
              <a:t>	//thân khuôn mẫu hàm</a:t>
            </a:r>
          </a:p>
          <a:p>
            <a:pPr fontAlgn="base">
              <a:spcBef>
                <a:spcPct val="0"/>
              </a:spcBef>
              <a:spcAft>
                <a:spcPct val="0"/>
              </a:spcAft>
              <a:buClrTx/>
              <a:buSzTx/>
              <a:buNone/>
            </a:pPr>
            <a:r>
              <a:rPr lang="en-US" altLang="en-US" sz="2400">
                <a:solidFill>
                  <a:srgbClr val="000000"/>
                </a:solidFill>
              </a:rPr>
              <a:t>}</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0B59DE9-B3F4-3277-73AA-2B2A38F1134A}"/>
              </a:ext>
            </a:extLst>
          </p:cNvPr>
          <p:cNvSpPr>
            <a:spLocks noGrp="1" noChangeArrowheads="1"/>
          </p:cNvSpPr>
          <p:nvPr>
            <p:ph type="title"/>
          </p:nvPr>
        </p:nvSpPr>
        <p:spPr>
          <a:xfrm>
            <a:off x="609601" y="110154"/>
            <a:ext cx="10058400" cy="1295400"/>
          </a:xfrm>
        </p:spPr>
        <p:txBody>
          <a:bodyPr/>
          <a:lstStyle/>
          <a:p>
            <a:r>
              <a:rPr lang="en-US" altLang="en-US" u="sng"/>
              <a:t>Ví dụ 1</a:t>
            </a:r>
          </a:p>
        </p:txBody>
      </p:sp>
      <p:pic>
        <p:nvPicPr>
          <p:cNvPr id="24578" name="Picture 4">
            <a:extLst>
              <a:ext uri="{FF2B5EF4-FFF2-40B4-BE49-F238E27FC236}">
                <a16:creationId xmlns:a16="http://schemas.microsoft.com/office/drawing/2014/main" id="{37DE5224-1585-7891-E149-47B2DDEB5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2" y="1616691"/>
            <a:ext cx="3527425" cy="1938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579" name="Picture 5">
            <a:extLst>
              <a:ext uri="{FF2B5EF4-FFF2-40B4-BE49-F238E27FC236}">
                <a16:creationId xmlns:a16="http://schemas.microsoft.com/office/drawing/2014/main" id="{C2667D42-0A75-C174-55AE-4A5201AF3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3632816"/>
            <a:ext cx="5689600" cy="3213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580" name="Picture 6">
            <a:extLst>
              <a:ext uri="{FF2B5EF4-FFF2-40B4-BE49-F238E27FC236}">
                <a16:creationId xmlns:a16="http://schemas.microsoft.com/office/drawing/2014/main" id="{800A1C7C-7AFB-35C6-2C7D-3DD7986C0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9042" y="1275413"/>
            <a:ext cx="3636965" cy="15113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270" name="Line 8">
            <a:extLst>
              <a:ext uri="{FF2B5EF4-FFF2-40B4-BE49-F238E27FC236}">
                <a16:creationId xmlns:a16="http://schemas.microsoft.com/office/drawing/2014/main" id="{59242759-62D5-A005-020F-556C03389665}"/>
              </a:ext>
            </a:extLst>
          </p:cNvPr>
          <p:cNvSpPr>
            <a:spLocks noChangeShapeType="1"/>
          </p:cNvSpPr>
          <p:nvPr/>
        </p:nvSpPr>
        <p:spPr bwMode="auto">
          <a:xfrm flipV="1">
            <a:off x="3935412" y="2052319"/>
            <a:ext cx="3653629" cy="2946399"/>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pic>
        <p:nvPicPr>
          <p:cNvPr id="24582" name="Picture 9">
            <a:extLst>
              <a:ext uri="{FF2B5EF4-FFF2-40B4-BE49-F238E27FC236}">
                <a16:creationId xmlns:a16="http://schemas.microsoft.com/office/drawing/2014/main" id="{70581F0C-97DA-7FEF-701A-16ECD14BC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044" y="3047223"/>
            <a:ext cx="3636963" cy="1579561"/>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1272" name="Line 11">
            <a:extLst>
              <a:ext uri="{FF2B5EF4-FFF2-40B4-BE49-F238E27FC236}">
                <a16:creationId xmlns:a16="http://schemas.microsoft.com/office/drawing/2014/main" id="{D1BAF0B5-C9AD-D682-342A-2AFB44D8984D}"/>
              </a:ext>
            </a:extLst>
          </p:cNvPr>
          <p:cNvSpPr>
            <a:spLocks noChangeShapeType="1"/>
          </p:cNvSpPr>
          <p:nvPr/>
        </p:nvSpPr>
        <p:spPr bwMode="auto">
          <a:xfrm flipV="1">
            <a:off x="3935413" y="3868122"/>
            <a:ext cx="3636963" cy="1349020"/>
          </a:xfrm>
          <a:prstGeom prst="line">
            <a:avLst/>
          </a:prstGeom>
          <a:noFill/>
          <a:ln w="190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pic>
        <p:nvPicPr>
          <p:cNvPr id="24584" name="Picture 12">
            <a:extLst>
              <a:ext uri="{FF2B5EF4-FFF2-40B4-BE49-F238E27FC236}">
                <a16:creationId xmlns:a16="http://schemas.microsoft.com/office/drawing/2014/main" id="{045CD1AB-A2C0-4E44-98F1-F966BD670E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9042" y="4902005"/>
            <a:ext cx="3636965" cy="1579561"/>
          </a:xfrm>
          <a:prstGeom prst="rect">
            <a:avLst/>
          </a:prstGeom>
          <a:noFill/>
          <a:ln w="19050">
            <a:solidFill>
              <a:srgbClr val="7030A0"/>
            </a:solidFill>
            <a:miter lim="800000"/>
            <a:headEnd/>
            <a:tailEnd/>
          </a:ln>
          <a:extLst>
            <a:ext uri="{909E8E84-426E-40DD-AFC4-6F175D3DCCD1}">
              <a14:hiddenFill xmlns:a14="http://schemas.microsoft.com/office/drawing/2010/main">
                <a:solidFill>
                  <a:srgbClr val="FFFFFF"/>
                </a:solidFill>
              </a14:hiddenFill>
            </a:ext>
          </a:extLst>
        </p:spPr>
      </p:pic>
      <p:sp>
        <p:nvSpPr>
          <p:cNvPr id="11274" name="Line 13">
            <a:extLst>
              <a:ext uri="{FF2B5EF4-FFF2-40B4-BE49-F238E27FC236}">
                <a16:creationId xmlns:a16="http://schemas.microsoft.com/office/drawing/2014/main" id="{78288D66-7765-880F-4993-1C74B9C99151}"/>
              </a:ext>
            </a:extLst>
          </p:cNvPr>
          <p:cNvSpPr>
            <a:spLocks noChangeShapeType="1"/>
          </p:cNvSpPr>
          <p:nvPr/>
        </p:nvSpPr>
        <p:spPr bwMode="auto">
          <a:xfrm flipV="1">
            <a:off x="3935414" y="5452447"/>
            <a:ext cx="3653628" cy="13753"/>
          </a:xfrm>
          <a:prstGeom prst="line">
            <a:avLst/>
          </a:prstGeom>
          <a:noFill/>
          <a:ln w="19050">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sp>
        <p:nvSpPr>
          <p:cNvPr id="11275" name="Text Box 15">
            <a:extLst>
              <a:ext uri="{FF2B5EF4-FFF2-40B4-BE49-F238E27FC236}">
                <a16:creationId xmlns:a16="http://schemas.microsoft.com/office/drawing/2014/main" id="{B793D5D4-76AC-ABAC-3503-FD8B241D6419}"/>
              </a:ext>
            </a:extLst>
          </p:cNvPr>
          <p:cNvSpPr txBox="1">
            <a:spLocks noChangeArrowheads="1"/>
          </p:cNvSpPr>
          <p:nvPr/>
        </p:nvSpPr>
        <p:spPr bwMode="auto">
          <a:xfrm rot="19265587">
            <a:off x="5312423" y="2437690"/>
            <a:ext cx="22653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000">
                <a:solidFill>
                  <a:srgbClr val="FF0000"/>
                </a:solidFill>
              </a:rPr>
              <a:t>Tự động phát sinh</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0BFE1FD7-7A35-6A47-9E7B-54577976BBF9}"/>
              </a:ext>
            </a:extLst>
          </p:cNvPr>
          <p:cNvSpPr>
            <a:spLocks noGrp="1" noChangeArrowheads="1"/>
          </p:cNvSpPr>
          <p:nvPr>
            <p:ph type="title"/>
          </p:nvPr>
        </p:nvSpPr>
        <p:spPr/>
        <p:txBody>
          <a:bodyPr/>
          <a:lstStyle/>
          <a:p>
            <a:r>
              <a:rPr lang="en-US" altLang="en-US" u="sng"/>
              <a:t>Ví dụ 2: Sử dụng khuôn mẫu hàm với kiểu dữ liệu lớp</a:t>
            </a:r>
          </a:p>
        </p:txBody>
      </p:sp>
      <p:pic>
        <p:nvPicPr>
          <p:cNvPr id="25602" name="Picture 4">
            <a:extLst>
              <a:ext uri="{FF2B5EF4-FFF2-40B4-BE49-F238E27FC236}">
                <a16:creationId xmlns:a16="http://schemas.microsoft.com/office/drawing/2014/main" id="{0AF336DC-904A-E852-2DB6-93D25E97B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1844675"/>
            <a:ext cx="6337300" cy="4470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A9DA99E2-85E2-2DD5-D282-0A517D2D2703}"/>
              </a:ext>
            </a:extLst>
          </p:cNvPr>
          <p:cNvSpPr>
            <a:spLocks noGrp="1" noChangeArrowheads="1"/>
          </p:cNvSpPr>
          <p:nvPr>
            <p:ph type="title"/>
          </p:nvPr>
        </p:nvSpPr>
        <p:spPr/>
        <p:txBody>
          <a:bodyPr/>
          <a:lstStyle/>
          <a:p>
            <a:r>
              <a:rPr lang="en-US" altLang="en-US" u="sng"/>
              <a:t>Ví dụ 3: Khuôn mẫu hàm với nhiều tham số kiểu dữ liệu</a:t>
            </a:r>
          </a:p>
        </p:txBody>
      </p:sp>
      <p:pic>
        <p:nvPicPr>
          <p:cNvPr id="26626" name="Picture 4">
            <a:extLst>
              <a:ext uri="{FF2B5EF4-FFF2-40B4-BE49-F238E27FC236}">
                <a16:creationId xmlns:a16="http://schemas.microsoft.com/office/drawing/2014/main" id="{48BE2575-84DC-97A1-A90A-504EF08BB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773239"/>
            <a:ext cx="7561262" cy="43767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7" name="Line 6">
            <a:extLst>
              <a:ext uri="{FF2B5EF4-FFF2-40B4-BE49-F238E27FC236}">
                <a16:creationId xmlns:a16="http://schemas.microsoft.com/office/drawing/2014/main" id="{E351B3C1-7753-9793-57E9-33B9E7EE8C2B}"/>
              </a:ext>
            </a:extLst>
          </p:cNvPr>
          <p:cNvSpPr>
            <a:spLocks noChangeShapeType="1"/>
          </p:cNvSpPr>
          <p:nvPr/>
        </p:nvSpPr>
        <p:spPr bwMode="auto">
          <a:xfrm flipV="1">
            <a:off x="5519738" y="3213100"/>
            <a:ext cx="1871662" cy="2160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sp>
        <p:nvSpPr>
          <p:cNvPr id="13318" name="Rectangle 8">
            <a:extLst>
              <a:ext uri="{FF2B5EF4-FFF2-40B4-BE49-F238E27FC236}">
                <a16:creationId xmlns:a16="http://schemas.microsoft.com/office/drawing/2014/main" id="{EE79A4E1-5B09-6441-4E47-2D5A0F64C26D}"/>
              </a:ext>
            </a:extLst>
          </p:cNvPr>
          <p:cNvSpPr>
            <a:spLocks noChangeArrowheads="1"/>
          </p:cNvSpPr>
          <p:nvPr/>
        </p:nvSpPr>
        <p:spPr bwMode="auto">
          <a:xfrm>
            <a:off x="2424114" y="5300664"/>
            <a:ext cx="6911975" cy="2889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
        <p:nvSpPr>
          <p:cNvPr id="13320" name="Line 10">
            <a:extLst>
              <a:ext uri="{FF2B5EF4-FFF2-40B4-BE49-F238E27FC236}">
                <a16:creationId xmlns:a16="http://schemas.microsoft.com/office/drawing/2014/main" id="{61C0545B-8447-F887-0712-0287596FB15B}"/>
              </a:ext>
            </a:extLst>
          </p:cNvPr>
          <p:cNvSpPr>
            <a:spLocks noChangeShapeType="1"/>
          </p:cNvSpPr>
          <p:nvPr/>
        </p:nvSpPr>
        <p:spPr bwMode="auto">
          <a:xfrm flipV="1">
            <a:off x="5519738" y="3213100"/>
            <a:ext cx="1871662" cy="2160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sp>
        <p:nvSpPr>
          <p:cNvPr id="2" name="Text Box 9">
            <a:extLst>
              <a:ext uri="{FF2B5EF4-FFF2-40B4-BE49-F238E27FC236}">
                <a16:creationId xmlns:a16="http://schemas.microsoft.com/office/drawing/2014/main" id="{3A4D0882-8846-41C5-DA9A-5036BBE825F8}"/>
              </a:ext>
            </a:extLst>
          </p:cNvPr>
          <p:cNvSpPr txBox="1">
            <a:spLocks noChangeArrowheads="1"/>
          </p:cNvSpPr>
          <p:nvPr/>
        </p:nvSpPr>
        <p:spPr bwMode="auto">
          <a:xfrm>
            <a:off x="6455569" y="1991077"/>
            <a:ext cx="4697854" cy="120032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just" fontAlgn="base">
              <a:spcBef>
                <a:spcPct val="0"/>
              </a:spcBef>
              <a:spcAft>
                <a:spcPct val="0"/>
              </a:spcAft>
              <a:buClrTx/>
              <a:buSzTx/>
              <a:buNone/>
            </a:pPr>
            <a:r>
              <a:rPr lang="en-US" altLang="en-US" sz="2400" noProof="1">
                <a:solidFill>
                  <a:srgbClr val="FF0000"/>
                </a:solidFill>
              </a:rPr>
              <a:t>error C2782: 'T1 sum(T1,T2,T1)': template parameter 'T1' is ambiguous</a:t>
            </a:r>
            <a:endParaRPr lang="en-US" altLang="en-US" sz="2400">
              <a:solidFill>
                <a:srgbClr val="FF0000"/>
              </a:solidFill>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BFD2BEE2-1E81-7655-607F-300E63ADA1C4}"/>
              </a:ext>
            </a:extLst>
          </p:cNvPr>
          <p:cNvSpPr>
            <a:spLocks noGrp="1" noChangeArrowheads="1"/>
          </p:cNvSpPr>
          <p:nvPr>
            <p:ph type="title"/>
          </p:nvPr>
        </p:nvSpPr>
        <p:spPr/>
        <p:txBody>
          <a:bodyPr/>
          <a:lstStyle/>
          <a:p>
            <a:r>
              <a:rPr lang="en-US" altLang="en-US" u="sng"/>
              <a:t>Hạn chế của khuôn mẫu hàm</a:t>
            </a:r>
          </a:p>
        </p:txBody>
      </p:sp>
      <p:sp>
        <p:nvSpPr>
          <p:cNvPr id="27650" name="Rectangle 3">
            <a:extLst>
              <a:ext uri="{FF2B5EF4-FFF2-40B4-BE49-F238E27FC236}">
                <a16:creationId xmlns:a16="http://schemas.microsoft.com/office/drawing/2014/main" id="{6AD674FD-E0EB-6776-9D88-B147FB69710C}"/>
              </a:ext>
            </a:extLst>
          </p:cNvPr>
          <p:cNvSpPr>
            <a:spLocks noGrp="1" noChangeArrowheads="1"/>
          </p:cNvSpPr>
          <p:nvPr>
            <p:ph type="body" idx="1"/>
          </p:nvPr>
        </p:nvSpPr>
        <p:spPr>
          <a:xfrm>
            <a:off x="609600" y="1573213"/>
            <a:ext cx="10972800" cy="4411662"/>
          </a:xfrm>
        </p:spPr>
        <p:txBody>
          <a:bodyPr/>
          <a:lstStyle/>
          <a:p>
            <a:pPr algn="just"/>
            <a:r>
              <a:rPr lang="en-US" altLang="en-US" sz="2400"/>
              <a:t>Về nguyên tắc, một tham số kiểu có thể tương ứng với kiểu dữ liệu bất kì</a:t>
            </a:r>
          </a:p>
          <a:p>
            <a:pPr algn="just"/>
            <a:r>
              <a:rPr lang="en-US" altLang="en-US" sz="2400"/>
              <a:t>Tuy nhiên, trong một số trường hợp hàm thể hiện được sinh ra không thực hiện đúng hoặc báo lỗi dịch</a:t>
            </a:r>
          </a:p>
        </p:txBody>
      </p:sp>
      <p:pic>
        <p:nvPicPr>
          <p:cNvPr id="27651" name="Picture 5">
            <a:extLst>
              <a:ext uri="{FF2B5EF4-FFF2-40B4-BE49-F238E27FC236}">
                <a16:creationId xmlns:a16="http://schemas.microsoft.com/office/drawing/2014/main" id="{56B26E89-49FD-CB77-F3C8-EA9EA8FEE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38" y="2904846"/>
            <a:ext cx="10972800" cy="3830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6">
            <a:extLst>
              <a:ext uri="{FF2B5EF4-FFF2-40B4-BE49-F238E27FC236}">
                <a16:creationId xmlns:a16="http://schemas.microsoft.com/office/drawing/2014/main" id="{ECFE5261-351F-4986-BDC3-FF6AF556F6A2}"/>
              </a:ext>
            </a:extLst>
          </p:cNvPr>
          <p:cNvSpPr>
            <a:spLocks noChangeArrowheads="1"/>
          </p:cNvSpPr>
          <p:nvPr/>
        </p:nvSpPr>
        <p:spPr bwMode="auto">
          <a:xfrm>
            <a:off x="1141766" y="5677100"/>
            <a:ext cx="10432972" cy="3714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9E2E3ED-CB5B-BE06-07D6-97D10F69CA16}"/>
              </a:ext>
            </a:extLst>
          </p:cNvPr>
          <p:cNvSpPr>
            <a:spLocks noGrp="1" noChangeArrowheads="1"/>
          </p:cNvSpPr>
          <p:nvPr>
            <p:ph type="title"/>
          </p:nvPr>
        </p:nvSpPr>
        <p:spPr/>
        <p:txBody>
          <a:bodyPr/>
          <a:lstStyle/>
          <a:p>
            <a:pPr eaLnBrk="1" hangingPunct="1"/>
            <a:r>
              <a:rPr lang="en-US" altLang="en-US" u="sng"/>
              <a:t>Đối tượng (object)</a:t>
            </a:r>
          </a:p>
        </p:txBody>
      </p:sp>
      <p:sp>
        <p:nvSpPr>
          <p:cNvPr id="25603" name="Rectangle 4">
            <a:extLst>
              <a:ext uri="{FF2B5EF4-FFF2-40B4-BE49-F238E27FC236}">
                <a16:creationId xmlns:a16="http://schemas.microsoft.com/office/drawing/2014/main" id="{D42BC1C0-8443-74A1-CDB4-0A6057E42952}"/>
              </a:ext>
            </a:extLst>
          </p:cNvPr>
          <p:cNvSpPr>
            <a:spLocks noGrp="1" noChangeArrowheads="1"/>
          </p:cNvSpPr>
          <p:nvPr>
            <p:ph type="body" sz="half" idx="1"/>
          </p:nvPr>
        </p:nvSpPr>
        <p:spPr>
          <a:ln>
            <a:solidFill>
              <a:schemeClr val="tx1"/>
            </a:solidFill>
            <a:miter lim="800000"/>
            <a:headEnd/>
            <a:tailEnd/>
          </a:ln>
        </p:spPr>
        <p:txBody>
          <a:bodyPr/>
          <a:lstStyle/>
          <a:p>
            <a:pPr eaLnBrk="1" hangingPunct="1"/>
            <a:r>
              <a:rPr lang="en-US" altLang="en-US"/>
              <a:t>Bệnh nhân</a:t>
            </a:r>
          </a:p>
          <a:p>
            <a:pPr lvl="1" eaLnBrk="1" hangingPunct="1">
              <a:buFont typeface="Wingdings" panose="05000000000000000000" pitchFamily="2" charset="2"/>
              <a:buChar char="q"/>
            </a:pPr>
            <a:r>
              <a:rPr lang="en-US" altLang="en-US" sz="2800">
                <a:solidFill>
                  <a:srgbClr val="FF0000"/>
                </a:solidFill>
              </a:rPr>
              <a:t>Attributes</a:t>
            </a:r>
          </a:p>
          <a:p>
            <a:pPr lvl="2" eaLnBrk="1" hangingPunct="1">
              <a:buFont typeface="Wingdings" panose="05000000000000000000" pitchFamily="2" charset="2"/>
              <a:buChar char="§"/>
            </a:pPr>
            <a:r>
              <a:rPr lang="en-US" altLang="en-US" sz="2800"/>
              <a:t>Quần thể virus</a:t>
            </a:r>
          </a:p>
          <a:p>
            <a:pPr lvl="2" eaLnBrk="1" hangingPunct="1">
              <a:buFont typeface="Wingdings" panose="05000000000000000000" pitchFamily="2" charset="2"/>
              <a:buChar char="§"/>
            </a:pPr>
            <a:r>
              <a:rPr lang="en-US" altLang="en-US" sz="2800"/>
              <a:t>Miễn dịch với virus (%)</a:t>
            </a:r>
          </a:p>
          <a:p>
            <a:pPr lvl="1" eaLnBrk="1" hangingPunct="1">
              <a:buFont typeface="Wingdings" panose="05000000000000000000" pitchFamily="2" charset="2"/>
              <a:buChar char="q"/>
            </a:pPr>
            <a:r>
              <a:rPr lang="en-US" altLang="en-US" sz="2800">
                <a:solidFill>
                  <a:srgbClr val="FF0000"/>
                </a:solidFill>
              </a:rPr>
              <a:t>Behaviors</a:t>
            </a:r>
          </a:p>
          <a:p>
            <a:pPr lvl="2" eaLnBrk="1" hangingPunct="1">
              <a:buFont typeface="Wingdings" panose="05000000000000000000" pitchFamily="2" charset="2"/>
              <a:buChar char="§"/>
            </a:pPr>
            <a:r>
              <a:rPr lang="en-US" altLang="en-US" sz="2800"/>
              <a:t>Dùng thuốc</a:t>
            </a:r>
          </a:p>
          <a:p>
            <a:pPr lvl="2" eaLnBrk="1" hangingPunct="1">
              <a:buFont typeface="Wingdings" panose="05000000000000000000" pitchFamily="2" charset="2"/>
              <a:buChar char="§"/>
            </a:pPr>
            <a:endParaRPr lang="en-US" altLang="en-US" sz="2800"/>
          </a:p>
        </p:txBody>
      </p:sp>
      <p:sp>
        <p:nvSpPr>
          <p:cNvPr id="25604" name="Rectangle 5">
            <a:extLst>
              <a:ext uri="{FF2B5EF4-FFF2-40B4-BE49-F238E27FC236}">
                <a16:creationId xmlns:a16="http://schemas.microsoft.com/office/drawing/2014/main" id="{52D16449-B8A7-0787-810C-048AA12D4E2D}"/>
              </a:ext>
            </a:extLst>
          </p:cNvPr>
          <p:cNvSpPr>
            <a:spLocks noGrp="1" noChangeArrowheads="1"/>
          </p:cNvSpPr>
          <p:nvPr>
            <p:ph type="body" sz="half" idx="2"/>
          </p:nvPr>
        </p:nvSpPr>
        <p:spPr>
          <a:ln>
            <a:solidFill>
              <a:schemeClr val="tx1"/>
            </a:solidFill>
            <a:miter lim="800000"/>
            <a:headEnd/>
            <a:tailEnd/>
          </a:ln>
        </p:spPr>
        <p:txBody>
          <a:bodyPr/>
          <a:lstStyle/>
          <a:p>
            <a:pPr eaLnBrk="1" hangingPunct="1"/>
            <a:r>
              <a:rPr lang="en-US" altLang="en-US"/>
              <a:t>Virus</a:t>
            </a:r>
          </a:p>
          <a:p>
            <a:pPr lvl="1" eaLnBrk="1" hangingPunct="1">
              <a:buFont typeface="Wingdings" panose="05000000000000000000" pitchFamily="2" charset="2"/>
              <a:buChar char="q"/>
            </a:pPr>
            <a:r>
              <a:rPr lang="en-US" altLang="en-US" sz="2800">
                <a:solidFill>
                  <a:srgbClr val="FF0000"/>
                </a:solidFill>
              </a:rPr>
              <a:t>Attributes</a:t>
            </a:r>
          </a:p>
          <a:p>
            <a:pPr lvl="2" eaLnBrk="1" hangingPunct="1">
              <a:buFont typeface="Wingdings" panose="05000000000000000000" pitchFamily="2" charset="2"/>
              <a:buChar char="§"/>
            </a:pPr>
            <a:r>
              <a:rPr lang="en-US" altLang="en-US" sz="2800"/>
              <a:t>Tỉ lệ sinh sản (%)</a:t>
            </a:r>
          </a:p>
          <a:p>
            <a:pPr lvl="2" eaLnBrk="1" hangingPunct="1">
              <a:buFont typeface="Wingdings" panose="05000000000000000000" pitchFamily="2" charset="2"/>
              <a:buChar char="§"/>
            </a:pPr>
            <a:r>
              <a:rPr lang="en-US" altLang="en-US" sz="2800"/>
              <a:t>Kháng thuốc (%)</a:t>
            </a:r>
          </a:p>
          <a:p>
            <a:pPr lvl="1" eaLnBrk="1" hangingPunct="1">
              <a:buFont typeface="Wingdings" panose="05000000000000000000" pitchFamily="2" charset="2"/>
              <a:buChar char="q"/>
            </a:pPr>
            <a:r>
              <a:rPr lang="en-US" altLang="en-US" sz="2800">
                <a:solidFill>
                  <a:srgbClr val="FF0000"/>
                </a:solidFill>
              </a:rPr>
              <a:t>Behaviors</a:t>
            </a:r>
          </a:p>
          <a:p>
            <a:pPr lvl="2" eaLnBrk="1" hangingPunct="1">
              <a:buFont typeface="Wingdings" panose="05000000000000000000" pitchFamily="2" charset="2"/>
              <a:buChar char="§"/>
            </a:pPr>
            <a:r>
              <a:rPr lang="en-US" altLang="en-US" sz="2800"/>
              <a:t>Sinh sản</a:t>
            </a:r>
          </a:p>
          <a:p>
            <a:pPr lvl="2" eaLnBrk="1" hangingPunct="1">
              <a:buFont typeface="Wingdings" panose="05000000000000000000" pitchFamily="2" charset="2"/>
              <a:buChar char="§"/>
            </a:pPr>
            <a:r>
              <a:rPr lang="en-US" altLang="en-US" sz="2800"/>
              <a:t>Tồn tại</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6FEEAF02-F74D-0A46-D0EC-74A1059044EF}"/>
              </a:ext>
            </a:extLst>
          </p:cNvPr>
          <p:cNvSpPr>
            <a:spLocks noGrp="1" noChangeArrowheads="1"/>
          </p:cNvSpPr>
          <p:nvPr>
            <p:ph type="title"/>
          </p:nvPr>
        </p:nvSpPr>
        <p:spPr/>
        <p:txBody>
          <a:bodyPr/>
          <a:lstStyle/>
          <a:p>
            <a:r>
              <a:rPr lang="en-US" altLang="en-US" u="sng"/>
              <a:t>Hạn chế của khuôn mẫu hàm</a:t>
            </a:r>
          </a:p>
        </p:txBody>
      </p:sp>
      <p:pic>
        <p:nvPicPr>
          <p:cNvPr id="28674" name="Picture 5">
            <a:extLst>
              <a:ext uri="{FF2B5EF4-FFF2-40B4-BE49-F238E27FC236}">
                <a16:creationId xmlns:a16="http://schemas.microsoft.com/office/drawing/2014/main" id="{84CB89DA-2B5F-AF5E-7442-A3EBC604F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916114"/>
            <a:ext cx="6119812" cy="36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6">
            <a:extLst>
              <a:ext uri="{FF2B5EF4-FFF2-40B4-BE49-F238E27FC236}">
                <a16:creationId xmlns:a16="http://schemas.microsoft.com/office/drawing/2014/main" id="{ADE24F3B-B283-1ADD-8B22-F3F6C59276E5}"/>
              </a:ext>
            </a:extLst>
          </p:cNvPr>
          <p:cNvSpPr>
            <a:spLocks noChangeArrowheads="1"/>
          </p:cNvSpPr>
          <p:nvPr/>
        </p:nvSpPr>
        <p:spPr bwMode="auto">
          <a:xfrm>
            <a:off x="2352675" y="2781301"/>
            <a:ext cx="4248150" cy="35877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
        <p:nvSpPr>
          <p:cNvPr id="15365" name="Rectangle 7">
            <a:extLst>
              <a:ext uri="{FF2B5EF4-FFF2-40B4-BE49-F238E27FC236}">
                <a16:creationId xmlns:a16="http://schemas.microsoft.com/office/drawing/2014/main" id="{55BAE3E3-4193-472B-05E8-11AE1948B44F}"/>
              </a:ext>
            </a:extLst>
          </p:cNvPr>
          <p:cNvSpPr>
            <a:spLocks noChangeArrowheads="1"/>
          </p:cNvSpPr>
          <p:nvPr/>
        </p:nvSpPr>
        <p:spPr bwMode="auto">
          <a:xfrm>
            <a:off x="3575050" y="4330901"/>
            <a:ext cx="2376488" cy="35877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
        <p:nvSpPr>
          <p:cNvPr id="15366" name="Text Box 8">
            <a:extLst>
              <a:ext uri="{FF2B5EF4-FFF2-40B4-BE49-F238E27FC236}">
                <a16:creationId xmlns:a16="http://schemas.microsoft.com/office/drawing/2014/main" id="{BE0E1EAC-94D8-CE49-5BD3-B5D0983DD644}"/>
              </a:ext>
            </a:extLst>
          </p:cNvPr>
          <p:cNvSpPr txBox="1">
            <a:spLocks noChangeArrowheads="1"/>
          </p:cNvSpPr>
          <p:nvPr/>
        </p:nvSpPr>
        <p:spPr bwMode="auto">
          <a:xfrm>
            <a:off x="6311901" y="5373688"/>
            <a:ext cx="3876675" cy="6413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1800" noProof="1">
                <a:solidFill>
                  <a:srgbClr val="FF0000"/>
                </a:solidFill>
              </a:rPr>
              <a:t>error C2676: binary '&lt;' :</a:t>
            </a:r>
            <a:endParaRPr lang="en-US" altLang="en-US" sz="1800">
              <a:solidFill>
                <a:srgbClr val="FF0000"/>
              </a:solidFill>
            </a:endParaRPr>
          </a:p>
          <a:p>
            <a:pPr fontAlgn="base">
              <a:spcBef>
                <a:spcPct val="0"/>
              </a:spcBef>
              <a:spcAft>
                <a:spcPct val="0"/>
              </a:spcAft>
              <a:buClrTx/>
              <a:buSzTx/>
              <a:buNone/>
            </a:pPr>
            <a:r>
              <a:rPr lang="en-US" altLang="en-US" sz="1800" noProof="1">
                <a:solidFill>
                  <a:srgbClr val="FF0000"/>
                </a:solidFill>
              </a:rPr>
              <a:t> 'Circle' does not define this operator</a:t>
            </a:r>
            <a:endParaRPr lang="en-US" altLang="en-US" sz="1800">
              <a:solidFill>
                <a:srgbClr val="FF0000"/>
              </a:solidFill>
            </a:endParaRPr>
          </a:p>
        </p:txBody>
      </p:sp>
      <p:sp>
        <p:nvSpPr>
          <p:cNvPr id="15367" name="Line 10">
            <a:extLst>
              <a:ext uri="{FF2B5EF4-FFF2-40B4-BE49-F238E27FC236}">
                <a16:creationId xmlns:a16="http://schemas.microsoft.com/office/drawing/2014/main" id="{8B231C1B-3229-632B-83B7-14F021BE344D}"/>
              </a:ext>
            </a:extLst>
          </p:cNvPr>
          <p:cNvSpPr>
            <a:spLocks noChangeShapeType="1"/>
          </p:cNvSpPr>
          <p:nvPr/>
        </p:nvSpPr>
        <p:spPr bwMode="auto">
          <a:xfrm>
            <a:off x="5664201" y="3141664"/>
            <a:ext cx="1223963" cy="2232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sp>
        <p:nvSpPr>
          <p:cNvPr id="15368" name="Line 11">
            <a:extLst>
              <a:ext uri="{FF2B5EF4-FFF2-40B4-BE49-F238E27FC236}">
                <a16:creationId xmlns:a16="http://schemas.microsoft.com/office/drawing/2014/main" id="{FBEEA99A-4660-1697-5F7B-BA42B109995B}"/>
              </a:ext>
            </a:extLst>
          </p:cNvPr>
          <p:cNvSpPr>
            <a:spLocks noChangeShapeType="1"/>
          </p:cNvSpPr>
          <p:nvPr/>
        </p:nvSpPr>
        <p:spPr bwMode="auto">
          <a:xfrm>
            <a:off x="5765800" y="4689676"/>
            <a:ext cx="1050926" cy="68401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sp>
        <p:nvSpPr>
          <p:cNvPr id="15369" name="Text Box 12">
            <a:extLst>
              <a:ext uri="{FF2B5EF4-FFF2-40B4-BE49-F238E27FC236}">
                <a16:creationId xmlns:a16="http://schemas.microsoft.com/office/drawing/2014/main" id="{A466E137-B41E-191F-3D0F-5606D493FFC3}"/>
              </a:ext>
            </a:extLst>
          </p:cNvPr>
          <p:cNvSpPr txBox="1">
            <a:spLocks noChangeArrowheads="1"/>
          </p:cNvSpPr>
          <p:nvPr/>
        </p:nvSpPr>
        <p:spPr bwMode="auto">
          <a:xfrm>
            <a:off x="6311901" y="5373688"/>
            <a:ext cx="4690708" cy="707886"/>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000" b="1" noProof="1">
                <a:solidFill>
                  <a:srgbClr val="FF0000"/>
                </a:solidFill>
              </a:rPr>
              <a:t>error C2676: binary '&lt;' :</a:t>
            </a:r>
            <a:endParaRPr lang="en-US" altLang="en-US" sz="2000" b="1">
              <a:solidFill>
                <a:srgbClr val="FF0000"/>
              </a:solidFill>
            </a:endParaRPr>
          </a:p>
          <a:p>
            <a:pPr fontAlgn="base">
              <a:spcBef>
                <a:spcPct val="0"/>
              </a:spcBef>
              <a:spcAft>
                <a:spcPct val="0"/>
              </a:spcAft>
              <a:buClrTx/>
              <a:buSzTx/>
              <a:buNone/>
            </a:pPr>
            <a:r>
              <a:rPr lang="en-US" altLang="en-US" sz="2000" b="1" noProof="1">
                <a:solidFill>
                  <a:srgbClr val="FF0000"/>
                </a:solidFill>
              </a:rPr>
              <a:t> </a:t>
            </a:r>
            <a:r>
              <a:rPr lang="en-US" altLang="en-US" sz="2000" b="1" noProof="1">
                <a:solidFill>
                  <a:srgbClr val="00B050"/>
                </a:solidFill>
              </a:rPr>
              <a:t>'Circle' does not define this operator</a:t>
            </a:r>
            <a:endParaRPr lang="en-US" altLang="en-US" sz="2000" b="1">
              <a:solidFill>
                <a:srgbClr val="00B050"/>
              </a:solidFill>
            </a:endParaRPr>
          </a:p>
        </p:txBody>
      </p:sp>
      <p:sp>
        <p:nvSpPr>
          <p:cNvPr id="15370" name="Line 13">
            <a:extLst>
              <a:ext uri="{FF2B5EF4-FFF2-40B4-BE49-F238E27FC236}">
                <a16:creationId xmlns:a16="http://schemas.microsoft.com/office/drawing/2014/main" id="{15819EB8-4CC8-56E8-94A4-F34B848AB985}"/>
              </a:ext>
            </a:extLst>
          </p:cNvPr>
          <p:cNvSpPr>
            <a:spLocks noChangeShapeType="1"/>
          </p:cNvSpPr>
          <p:nvPr/>
        </p:nvSpPr>
        <p:spPr bwMode="auto">
          <a:xfrm>
            <a:off x="5664201" y="3141664"/>
            <a:ext cx="1223963" cy="22320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A187D019-1E4B-81FD-4DF7-965FAE1C72F6}"/>
              </a:ext>
            </a:extLst>
          </p:cNvPr>
          <p:cNvSpPr>
            <a:spLocks noGrp="1" noChangeArrowheads="1"/>
          </p:cNvSpPr>
          <p:nvPr>
            <p:ph type="title"/>
          </p:nvPr>
        </p:nvSpPr>
        <p:spPr/>
        <p:txBody>
          <a:bodyPr/>
          <a:lstStyle/>
          <a:p>
            <a:r>
              <a:rPr lang="en-US" altLang="en-US" u="sng"/>
              <a:t>Khuôn mẫu lớp(Class Template)</a:t>
            </a:r>
          </a:p>
        </p:txBody>
      </p:sp>
      <p:sp>
        <p:nvSpPr>
          <p:cNvPr id="29698" name="Rectangle 3">
            <a:extLst>
              <a:ext uri="{FF2B5EF4-FFF2-40B4-BE49-F238E27FC236}">
                <a16:creationId xmlns:a16="http://schemas.microsoft.com/office/drawing/2014/main" id="{7FDBE404-B130-12AD-D398-4E09EAFDFBBB}"/>
              </a:ext>
            </a:extLst>
          </p:cNvPr>
          <p:cNvSpPr>
            <a:spLocks noGrp="1" noChangeArrowheads="1"/>
          </p:cNvSpPr>
          <p:nvPr>
            <p:ph type="body" idx="1"/>
          </p:nvPr>
        </p:nvSpPr>
        <p:spPr/>
        <p:txBody>
          <a:bodyPr/>
          <a:lstStyle/>
          <a:p>
            <a:r>
              <a:rPr lang="en-US" altLang="en-US"/>
              <a:t>Khuôn mẫu lớp cho phép tạo ra lớp tổng quát</a:t>
            </a:r>
          </a:p>
          <a:p>
            <a:r>
              <a:rPr lang="en-US" altLang="en-US"/>
              <a:t>Những lớp chỉ làm việc trên một kiểu dữ liệu thì không nên tổng quát hóa </a:t>
            </a:r>
          </a:p>
          <a:p>
            <a:r>
              <a:rPr lang="en-US" altLang="en-US"/>
              <a:t>Những lớp chứa (</a:t>
            </a:r>
            <a:r>
              <a:rPr lang="en-US" altLang="en-US" i="1"/>
              <a:t>container class</a:t>
            </a:r>
            <a:r>
              <a:rPr lang="en-US" altLang="en-US"/>
              <a:t>) như </a:t>
            </a:r>
            <a:r>
              <a:rPr lang="en-US" altLang="en-US" b="1"/>
              <a:t>Stack</a:t>
            </a:r>
            <a:r>
              <a:rPr lang="en-US" altLang="en-US"/>
              <a:t>, </a:t>
            </a:r>
            <a:r>
              <a:rPr lang="en-US" altLang="en-US" b="1"/>
              <a:t>List</a:t>
            </a:r>
            <a:r>
              <a:rPr lang="en-US" altLang="en-US"/>
              <a:t>,… nên được tổng quát hóa.</a:t>
            </a:r>
          </a:p>
          <a:p>
            <a:r>
              <a:rPr lang="en-US" altLang="en-US"/>
              <a:t>Bộ dịch sẽ sinh ra nhiều phiên bản khác nhau của lớp khi đối tượng được tạo</a:t>
            </a:r>
          </a:p>
          <a:p>
            <a:endParaRPr lang="en-US" altLang="en-US"/>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2BAD3306-47CD-6243-7F7D-75F0AC4E080C}"/>
              </a:ext>
            </a:extLst>
          </p:cNvPr>
          <p:cNvSpPr>
            <a:spLocks noGrp="1" noChangeArrowheads="1"/>
          </p:cNvSpPr>
          <p:nvPr>
            <p:ph type="title"/>
          </p:nvPr>
        </p:nvSpPr>
        <p:spPr/>
        <p:txBody>
          <a:bodyPr/>
          <a:lstStyle/>
          <a:p>
            <a:r>
              <a:rPr lang="en-US" altLang="en-US" u="sng"/>
              <a:t>Khuôn mẫu lớp(Class Template)</a:t>
            </a:r>
          </a:p>
        </p:txBody>
      </p:sp>
      <p:sp>
        <p:nvSpPr>
          <p:cNvPr id="31746" name="Rectangle 3">
            <a:extLst>
              <a:ext uri="{FF2B5EF4-FFF2-40B4-BE49-F238E27FC236}">
                <a16:creationId xmlns:a16="http://schemas.microsoft.com/office/drawing/2014/main" id="{8618C314-E0E3-CFEE-3063-DE6223C799FC}"/>
              </a:ext>
            </a:extLst>
          </p:cNvPr>
          <p:cNvSpPr>
            <a:spLocks noGrp="1" noChangeArrowheads="1"/>
          </p:cNvSpPr>
          <p:nvPr>
            <p:ph type="body" idx="1"/>
          </p:nvPr>
        </p:nvSpPr>
        <p:spPr>
          <a:xfrm>
            <a:off x="609600" y="1417638"/>
            <a:ext cx="10972800" cy="4411662"/>
          </a:xfrm>
        </p:spPr>
        <p:txBody>
          <a:bodyPr/>
          <a:lstStyle/>
          <a:p>
            <a:r>
              <a:rPr lang="en-US" altLang="en-US"/>
              <a:t>Khai báo</a:t>
            </a:r>
          </a:p>
        </p:txBody>
      </p:sp>
      <p:sp>
        <p:nvSpPr>
          <p:cNvPr id="17412" name="Text Box 4">
            <a:extLst>
              <a:ext uri="{FF2B5EF4-FFF2-40B4-BE49-F238E27FC236}">
                <a16:creationId xmlns:a16="http://schemas.microsoft.com/office/drawing/2014/main" id="{FCBE3388-D678-A677-B848-A9AC4C20D6DB}"/>
              </a:ext>
            </a:extLst>
          </p:cNvPr>
          <p:cNvSpPr txBox="1">
            <a:spLocks noChangeArrowheads="1"/>
          </p:cNvSpPr>
          <p:nvPr/>
        </p:nvSpPr>
        <p:spPr bwMode="auto">
          <a:xfrm>
            <a:off x="1196622" y="1954389"/>
            <a:ext cx="9471378" cy="23083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//Khuôn mẫu lớp với 1 tham số kiểu dữ liệu T</a:t>
            </a:r>
            <a:endParaRPr lang="en-US" altLang="en-US" sz="2400" b="1">
              <a:solidFill>
                <a:srgbClr val="0000FF"/>
              </a:solidFill>
            </a:endParaRPr>
          </a:p>
          <a:p>
            <a:pPr fontAlgn="base">
              <a:spcBef>
                <a:spcPct val="0"/>
              </a:spcBef>
              <a:spcAft>
                <a:spcPct val="0"/>
              </a:spcAft>
              <a:buClrTx/>
              <a:buSzTx/>
              <a:buNone/>
            </a:pPr>
            <a:r>
              <a:rPr lang="en-US" altLang="en-US" sz="2400" b="1">
                <a:solidFill>
                  <a:srgbClr val="0000FF"/>
                </a:solidFill>
              </a:rPr>
              <a:t>template &lt;class T&gt;</a:t>
            </a:r>
            <a:endParaRPr lang="en-US" altLang="en-US" sz="2400">
              <a:solidFill>
                <a:srgbClr val="0000FF"/>
              </a:solidFill>
            </a:endParaRPr>
          </a:p>
          <a:p>
            <a:pPr fontAlgn="base">
              <a:spcBef>
                <a:spcPct val="0"/>
              </a:spcBef>
              <a:spcAft>
                <a:spcPct val="0"/>
              </a:spcAft>
              <a:buClrTx/>
              <a:buSzTx/>
              <a:buNone/>
            </a:pPr>
            <a:r>
              <a:rPr lang="en-US" altLang="en-US" sz="2400">
                <a:solidFill>
                  <a:srgbClr val="000000"/>
                </a:solidFill>
              </a:rPr>
              <a:t>class  class_name</a:t>
            </a:r>
          </a:p>
          <a:p>
            <a:pPr fontAlgn="base">
              <a:spcBef>
                <a:spcPct val="0"/>
              </a:spcBef>
              <a:spcAft>
                <a:spcPct val="0"/>
              </a:spcAft>
              <a:buClrTx/>
              <a:buSzTx/>
              <a:buNone/>
            </a:pPr>
            <a:r>
              <a:rPr lang="en-US" altLang="en-US" sz="2400">
                <a:solidFill>
                  <a:srgbClr val="000000"/>
                </a:solidFill>
              </a:rPr>
              <a:t>{</a:t>
            </a:r>
          </a:p>
          <a:p>
            <a:pPr fontAlgn="base">
              <a:spcBef>
                <a:spcPct val="0"/>
              </a:spcBef>
              <a:spcAft>
                <a:spcPct val="0"/>
              </a:spcAft>
              <a:buClrTx/>
              <a:buSzTx/>
              <a:buNone/>
            </a:pPr>
            <a:r>
              <a:rPr lang="en-US" altLang="en-US" sz="2400">
                <a:solidFill>
                  <a:srgbClr val="000000"/>
                </a:solidFill>
              </a:rPr>
              <a:t>	//thanh viên của lớp với kiểu dữ liệu T</a:t>
            </a:r>
          </a:p>
          <a:p>
            <a:pPr fontAlgn="base">
              <a:spcBef>
                <a:spcPct val="0"/>
              </a:spcBef>
              <a:spcAft>
                <a:spcPct val="0"/>
              </a:spcAft>
              <a:buClrTx/>
              <a:buSzTx/>
              <a:buNone/>
            </a:pPr>
            <a:r>
              <a:rPr lang="en-US" altLang="en-US" sz="2400">
                <a:solidFill>
                  <a:srgbClr val="000000"/>
                </a:solidFill>
              </a:rPr>
              <a:t>}</a:t>
            </a:r>
          </a:p>
        </p:txBody>
      </p:sp>
      <p:sp>
        <p:nvSpPr>
          <p:cNvPr id="17413" name="Text Box 5">
            <a:extLst>
              <a:ext uri="{FF2B5EF4-FFF2-40B4-BE49-F238E27FC236}">
                <a16:creationId xmlns:a16="http://schemas.microsoft.com/office/drawing/2014/main" id="{70B6DC9B-EBBE-529B-3D1A-D953724583C8}"/>
              </a:ext>
            </a:extLst>
          </p:cNvPr>
          <p:cNvSpPr txBox="1">
            <a:spLocks noChangeArrowheads="1"/>
          </p:cNvSpPr>
          <p:nvPr/>
        </p:nvSpPr>
        <p:spPr bwMode="auto">
          <a:xfrm>
            <a:off x="1196622" y="4437064"/>
            <a:ext cx="9471378" cy="2308324"/>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//Khuôn mẫu lớp với nhiều tham số kiểu dữ liệu T1, T2,…</a:t>
            </a:r>
            <a:endParaRPr lang="en-US" altLang="en-US" sz="2400" b="1">
              <a:solidFill>
                <a:srgbClr val="0000FF"/>
              </a:solidFill>
            </a:endParaRPr>
          </a:p>
          <a:p>
            <a:pPr fontAlgn="base">
              <a:spcBef>
                <a:spcPct val="0"/>
              </a:spcBef>
              <a:spcAft>
                <a:spcPct val="0"/>
              </a:spcAft>
              <a:buClrTx/>
              <a:buSzTx/>
              <a:buNone/>
            </a:pPr>
            <a:r>
              <a:rPr lang="en-US" altLang="en-US" sz="2400" b="1">
                <a:solidFill>
                  <a:srgbClr val="0000FF"/>
                </a:solidFill>
              </a:rPr>
              <a:t>template &lt;class T1, class T2,…&gt;</a:t>
            </a:r>
            <a:endParaRPr lang="en-US" altLang="en-US" sz="2400">
              <a:solidFill>
                <a:srgbClr val="0000FF"/>
              </a:solidFill>
            </a:endParaRPr>
          </a:p>
          <a:p>
            <a:pPr fontAlgn="base">
              <a:spcBef>
                <a:spcPct val="0"/>
              </a:spcBef>
              <a:spcAft>
                <a:spcPct val="0"/>
              </a:spcAft>
              <a:buClrTx/>
              <a:buSzTx/>
              <a:buNone/>
            </a:pPr>
            <a:r>
              <a:rPr lang="en-US" altLang="en-US" sz="2400">
                <a:solidFill>
                  <a:srgbClr val="000000"/>
                </a:solidFill>
              </a:rPr>
              <a:t>class  class_name</a:t>
            </a:r>
          </a:p>
          <a:p>
            <a:pPr fontAlgn="base">
              <a:spcBef>
                <a:spcPct val="0"/>
              </a:spcBef>
              <a:spcAft>
                <a:spcPct val="0"/>
              </a:spcAft>
              <a:buClrTx/>
              <a:buSzTx/>
              <a:buNone/>
            </a:pPr>
            <a:r>
              <a:rPr lang="en-US" altLang="en-US" sz="2400">
                <a:solidFill>
                  <a:srgbClr val="000000"/>
                </a:solidFill>
              </a:rPr>
              <a:t>{</a:t>
            </a:r>
          </a:p>
          <a:p>
            <a:pPr fontAlgn="base">
              <a:spcBef>
                <a:spcPct val="0"/>
              </a:spcBef>
              <a:spcAft>
                <a:spcPct val="0"/>
              </a:spcAft>
              <a:buClrTx/>
              <a:buSzTx/>
              <a:buNone/>
            </a:pPr>
            <a:r>
              <a:rPr lang="en-US" altLang="en-US" sz="2400">
                <a:solidFill>
                  <a:srgbClr val="000000"/>
                </a:solidFill>
              </a:rPr>
              <a:t>     //thành viên của lớp với kiểu dữ liệu T1, T2</a:t>
            </a:r>
          </a:p>
          <a:p>
            <a:pPr fontAlgn="base">
              <a:spcBef>
                <a:spcPct val="0"/>
              </a:spcBef>
              <a:spcAft>
                <a:spcPct val="0"/>
              </a:spcAft>
              <a:buClrTx/>
              <a:buSzTx/>
              <a:buNone/>
            </a:pPr>
            <a:r>
              <a:rPr lang="en-US" altLang="en-US" sz="2400">
                <a:solidFill>
                  <a:srgbClr val="000000"/>
                </a:solidFill>
              </a:rPr>
              <a:t>}</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6E0551D-DCDD-3B23-8814-46CB2A1CBF23}"/>
              </a:ext>
            </a:extLst>
          </p:cNvPr>
          <p:cNvSpPr>
            <a:spLocks noGrp="1" noChangeArrowheads="1"/>
          </p:cNvSpPr>
          <p:nvPr>
            <p:ph type="title"/>
          </p:nvPr>
        </p:nvSpPr>
        <p:spPr/>
        <p:txBody>
          <a:bodyPr/>
          <a:lstStyle/>
          <a:p>
            <a:r>
              <a:rPr lang="en-US" altLang="en-US" u="sng"/>
              <a:t>Khuôn mẫu lớp(Class Template)</a:t>
            </a:r>
          </a:p>
        </p:txBody>
      </p:sp>
      <p:sp>
        <p:nvSpPr>
          <p:cNvPr id="32770" name="Rectangle 3">
            <a:extLst>
              <a:ext uri="{FF2B5EF4-FFF2-40B4-BE49-F238E27FC236}">
                <a16:creationId xmlns:a16="http://schemas.microsoft.com/office/drawing/2014/main" id="{D296431F-E029-C344-C896-CE614A293EE8}"/>
              </a:ext>
            </a:extLst>
          </p:cNvPr>
          <p:cNvSpPr>
            <a:spLocks noGrp="1" noChangeArrowheads="1"/>
          </p:cNvSpPr>
          <p:nvPr>
            <p:ph type="body" idx="1"/>
          </p:nvPr>
        </p:nvSpPr>
        <p:spPr/>
        <p:txBody>
          <a:bodyPr/>
          <a:lstStyle/>
          <a:p>
            <a:r>
              <a:rPr lang="en-US" altLang="en-US"/>
              <a:t>Tạo đối tượng của lớp mẫu</a:t>
            </a:r>
          </a:p>
          <a:p>
            <a:pPr>
              <a:buFont typeface="Wingdings" panose="05000000000000000000" pitchFamily="2" charset="2"/>
              <a:buNone/>
            </a:pPr>
            <a:r>
              <a:rPr lang="en-US" altLang="en-US"/>
              <a:t>	</a:t>
            </a:r>
            <a:r>
              <a:rPr lang="en-US" altLang="en-US" b="1">
                <a:solidFill>
                  <a:srgbClr val="FF6600"/>
                </a:solidFill>
              </a:rPr>
              <a:t>class_name&lt;T&gt;  obj_name;</a:t>
            </a:r>
          </a:p>
          <a:p>
            <a:pPr>
              <a:buFont typeface="Wingdings" panose="05000000000000000000" pitchFamily="2" charset="2"/>
              <a:buNone/>
            </a:pPr>
            <a:r>
              <a:rPr lang="en-US" altLang="en-US" b="1">
                <a:solidFill>
                  <a:srgbClr val="FF6600"/>
                </a:solidFill>
              </a:rPr>
              <a:t>	</a:t>
            </a:r>
            <a:r>
              <a:rPr lang="en-US" altLang="en-US" b="1">
                <a:solidFill>
                  <a:schemeClr val="accent6">
                    <a:lumMod val="50000"/>
                  </a:schemeClr>
                </a:solidFill>
              </a:rPr>
              <a:t>class_name&lt;T1,T2&gt;  obj_name;</a:t>
            </a:r>
          </a:p>
          <a:p>
            <a:r>
              <a:rPr lang="en-US" altLang="en-US"/>
              <a:t>Định nghĩa hàm thành viên của lớp mẫu</a:t>
            </a:r>
          </a:p>
        </p:txBody>
      </p:sp>
      <p:sp>
        <p:nvSpPr>
          <p:cNvPr id="18436" name="Text Box 4">
            <a:extLst>
              <a:ext uri="{FF2B5EF4-FFF2-40B4-BE49-F238E27FC236}">
                <a16:creationId xmlns:a16="http://schemas.microsoft.com/office/drawing/2014/main" id="{0380832C-BA24-E178-5B01-FC4275C8EC2B}"/>
              </a:ext>
            </a:extLst>
          </p:cNvPr>
          <p:cNvSpPr txBox="1">
            <a:spLocks noChangeArrowheads="1"/>
          </p:cNvSpPr>
          <p:nvPr/>
        </p:nvSpPr>
        <p:spPr bwMode="auto">
          <a:xfrm>
            <a:off x="2254781" y="4281311"/>
            <a:ext cx="8413219" cy="1938992"/>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b="1">
                <a:solidFill>
                  <a:srgbClr val="0000FF"/>
                </a:solidFill>
              </a:rPr>
              <a:t>template &lt;class T&gt;</a:t>
            </a:r>
            <a:endParaRPr lang="en-US" altLang="en-US" sz="2400">
              <a:solidFill>
                <a:srgbClr val="0000FF"/>
              </a:solidFill>
            </a:endParaRPr>
          </a:p>
          <a:p>
            <a:pPr fontAlgn="base">
              <a:spcBef>
                <a:spcPct val="0"/>
              </a:spcBef>
              <a:spcAft>
                <a:spcPct val="0"/>
              </a:spcAft>
              <a:buClrTx/>
              <a:buSzTx/>
              <a:buNone/>
            </a:pPr>
            <a:r>
              <a:rPr lang="en-US" altLang="en-US" sz="2400">
                <a:solidFill>
                  <a:srgbClr val="000000"/>
                </a:solidFill>
              </a:rPr>
              <a:t>return-type </a:t>
            </a:r>
            <a:r>
              <a:rPr lang="en-US" altLang="en-US" sz="2400">
                <a:solidFill>
                  <a:srgbClr val="FF0000"/>
                </a:solidFill>
              </a:rPr>
              <a:t>class-name &lt;T&gt;::</a:t>
            </a:r>
            <a:r>
              <a:rPr lang="en-US" altLang="en-US" sz="2400">
                <a:solidFill>
                  <a:srgbClr val="000000"/>
                </a:solidFill>
              </a:rPr>
              <a:t> function-name (argument list) </a:t>
            </a:r>
          </a:p>
          <a:p>
            <a:pPr fontAlgn="base">
              <a:spcBef>
                <a:spcPct val="0"/>
              </a:spcBef>
              <a:spcAft>
                <a:spcPct val="0"/>
              </a:spcAft>
              <a:buClrTx/>
              <a:buSzTx/>
              <a:buNone/>
            </a:pPr>
            <a:r>
              <a:rPr lang="en-US" altLang="en-US" sz="2400">
                <a:solidFill>
                  <a:srgbClr val="000000"/>
                </a:solidFill>
              </a:rPr>
              <a:t>{</a:t>
            </a:r>
          </a:p>
          <a:p>
            <a:pPr fontAlgn="base">
              <a:spcBef>
                <a:spcPct val="0"/>
              </a:spcBef>
              <a:spcAft>
                <a:spcPct val="0"/>
              </a:spcAft>
              <a:buClrTx/>
              <a:buSzTx/>
              <a:buNone/>
            </a:pPr>
            <a:r>
              <a:rPr lang="en-US" altLang="en-US" sz="2400">
                <a:solidFill>
                  <a:srgbClr val="000000"/>
                </a:solidFill>
              </a:rPr>
              <a:t>     //thân hàm thành viên của lớp mẫu với kiểu dữ liệu T</a:t>
            </a:r>
          </a:p>
          <a:p>
            <a:pPr fontAlgn="base">
              <a:spcBef>
                <a:spcPct val="0"/>
              </a:spcBef>
              <a:spcAft>
                <a:spcPct val="0"/>
              </a:spcAft>
              <a:buClrTx/>
              <a:buSzTx/>
              <a:buNone/>
            </a:pPr>
            <a:r>
              <a:rPr lang="en-US" altLang="en-US" sz="2400">
                <a:solidFill>
                  <a:srgbClr val="000000"/>
                </a:solidFill>
              </a:rPr>
              <a:t>}</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CCF1E13C-AB82-A5BC-E56F-16F577C4C7F3}"/>
              </a:ext>
            </a:extLst>
          </p:cNvPr>
          <p:cNvSpPr>
            <a:spLocks noGrp="1" noChangeArrowheads="1"/>
          </p:cNvSpPr>
          <p:nvPr>
            <p:ph type="title"/>
          </p:nvPr>
        </p:nvSpPr>
        <p:spPr>
          <a:xfrm>
            <a:off x="1981200" y="-100013"/>
            <a:ext cx="7543800" cy="1295401"/>
          </a:xfrm>
        </p:spPr>
        <p:txBody>
          <a:bodyPr/>
          <a:lstStyle/>
          <a:p>
            <a:r>
              <a:rPr lang="en-US" altLang="en-US" u="sng"/>
              <a:t>Ví dụ: </a:t>
            </a:r>
            <a:r>
              <a:rPr lang="en-US" altLang="en-US"/>
              <a:t> My_List.h</a:t>
            </a:r>
            <a:endParaRPr lang="en-US" altLang="en-US" u="sng"/>
          </a:p>
        </p:txBody>
      </p:sp>
      <p:pic>
        <p:nvPicPr>
          <p:cNvPr id="33794" name="Picture 5">
            <a:extLst>
              <a:ext uri="{FF2B5EF4-FFF2-40B4-BE49-F238E27FC236}">
                <a16:creationId xmlns:a16="http://schemas.microsoft.com/office/drawing/2014/main" id="{CFFB8DAC-42C3-0335-BB5C-9F086DC7E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82713"/>
            <a:ext cx="7920037" cy="5300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DAC9E4AA-3F31-2D71-506B-110D93F6AEBC}"/>
              </a:ext>
            </a:extLst>
          </p:cNvPr>
          <p:cNvSpPr>
            <a:spLocks noGrp="1" noChangeArrowheads="1"/>
          </p:cNvSpPr>
          <p:nvPr>
            <p:ph type="title"/>
          </p:nvPr>
        </p:nvSpPr>
        <p:spPr>
          <a:xfrm>
            <a:off x="1981200" y="-100013"/>
            <a:ext cx="7543800" cy="1295401"/>
          </a:xfrm>
        </p:spPr>
        <p:txBody>
          <a:bodyPr/>
          <a:lstStyle/>
          <a:p>
            <a:r>
              <a:rPr lang="en-US" altLang="en-US" u="sng"/>
              <a:t>Ví dụ: </a:t>
            </a:r>
            <a:r>
              <a:rPr lang="en-US" altLang="en-US"/>
              <a:t> My_List.cpp</a:t>
            </a:r>
            <a:endParaRPr lang="en-US" altLang="en-US" u="sng"/>
          </a:p>
        </p:txBody>
      </p:sp>
      <p:pic>
        <p:nvPicPr>
          <p:cNvPr id="34818" name="Picture 4">
            <a:extLst>
              <a:ext uri="{FF2B5EF4-FFF2-40B4-BE49-F238E27FC236}">
                <a16:creationId xmlns:a16="http://schemas.microsoft.com/office/drawing/2014/main" id="{78EAAE0B-F64F-BEA6-5C83-968E328E6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1235782"/>
            <a:ext cx="4929716" cy="5516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484" name="Rectangle 5">
            <a:extLst>
              <a:ext uri="{FF2B5EF4-FFF2-40B4-BE49-F238E27FC236}">
                <a16:creationId xmlns:a16="http://schemas.microsoft.com/office/drawing/2014/main" id="{EC8B54B2-D371-18A7-CBC7-2FE9D4B13177}"/>
              </a:ext>
            </a:extLst>
          </p:cNvPr>
          <p:cNvSpPr>
            <a:spLocks noChangeArrowheads="1"/>
          </p:cNvSpPr>
          <p:nvPr/>
        </p:nvSpPr>
        <p:spPr bwMode="auto">
          <a:xfrm>
            <a:off x="2927350" y="2141009"/>
            <a:ext cx="2471420" cy="288925"/>
          </a:xfrm>
          <a:prstGeom prst="rect">
            <a:avLst/>
          </a:prstGeom>
          <a:noFill/>
          <a:ln w="2857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C5D096F9-66EB-CF54-9BBD-CE9253EBD41C}"/>
              </a:ext>
            </a:extLst>
          </p:cNvPr>
          <p:cNvSpPr>
            <a:spLocks noGrp="1" noChangeArrowheads="1"/>
          </p:cNvSpPr>
          <p:nvPr>
            <p:ph type="title"/>
          </p:nvPr>
        </p:nvSpPr>
        <p:spPr>
          <a:xfrm>
            <a:off x="1981200" y="-100013"/>
            <a:ext cx="7543800" cy="1295401"/>
          </a:xfrm>
        </p:spPr>
        <p:txBody>
          <a:bodyPr/>
          <a:lstStyle/>
          <a:p>
            <a:r>
              <a:rPr lang="en-US" altLang="en-US" u="sng"/>
              <a:t>Ví dụ: </a:t>
            </a:r>
            <a:r>
              <a:rPr lang="en-US" altLang="en-US"/>
              <a:t> main.cpp</a:t>
            </a:r>
            <a:endParaRPr lang="en-US" altLang="en-US" u="sng"/>
          </a:p>
        </p:txBody>
      </p:sp>
      <p:pic>
        <p:nvPicPr>
          <p:cNvPr id="35842" name="Picture 6">
            <a:extLst>
              <a:ext uri="{FF2B5EF4-FFF2-40B4-BE49-F238E27FC236}">
                <a16:creationId xmlns:a16="http://schemas.microsoft.com/office/drawing/2014/main" id="{3C4D3860-3F53-ADE6-C1C7-EE8ADF100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585914"/>
            <a:ext cx="8208963" cy="52720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08" name="Rectangle 4">
            <a:extLst>
              <a:ext uri="{FF2B5EF4-FFF2-40B4-BE49-F238E27FC236}">
                <a16:creationId xmlns:a16="http://schemas.microsoft.com/office/drawing/2014/main" id="{3F43B231-B6F6-35FE-B90B-952610343C47}"/>
              </a:ext>
            </a:extLst>
          </p:cNvPr>
          <p:cNvSpPr>
            <a:spLocks noChangeArrowheads="1"/>
          </p:cNvSpPr>
          <p:nvPr/>
        </p:nvSpPr>
        <p:spPr bwMode="auto">
          <a:xfrm>
            <a:off x="2562578" y="2976916"/>
            <a:ext cx="7655983" cy="3231973"/>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
        <p:nvSpPr>
          <p:cNvPr id="21509" name="Text Box 7">
            <a:extLst>
              <a:ext uri="{FF2B5EF4-FFF2-40B4-BE49-F238E27FC236}">
                <a16:creationId xmlns:a16="http://schemas.microsoft.com/office/drawing/2014/main" id="{0282C3C6-A89F-FDBE-651F-31B9805E7AE9}"/>
              </a:ext>
            </a:extLst>
          </p:cNvPr>
          <p:cNvSpPr txBox="1">
            <a:spLocks noChangeArrowheads="1"/>
          </p:cNvSpPr>
          <p:nvPr/>
        </p:nvSpPr>
        <p:spPr bwMode="auto">
          <a:xfrm>
            <a:off x="5664200" y="2205039"/>
            <a:ext cx="5232523" cy="1323439"/>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000" noProof="1">
                <a:solidFill>
                  <a:srgbClr val="FF0000"/>
                </a:solidFill>
              </a:rPr>
              <a:t> error LNK2019: unresolved external</a:t>
            </a:r>
            <a:endParaRPr lang="en-US" altLang="en-US" sz="2000">
              <a:solidFill>
                <a:srgbClr val="FF0000"/>
              </a:solidFill>
            </a:endParaRPr>
          </a:p>
          <a:p>
            <a:pPr fontAlgn="base">
              <a:spcBef>
                <a:spcPct val="0"/>
              </a:spcBef>
              <a:spcAft>
                <a:spcPct val="0"/>
              </a:spcAft>
              <a:buClrTx/>
              <a:buSzTx/>
              <a:buNone/>
            </a:pPr>
            <a:r>
              <a:rPr lang="en-US" altLang="en-US" sz="2000" noProof="1">
                <a:solidFill>
                  <a:srgbClr val="FF0000"/>
                </a:solidFill>
              </a:rPr>
              <a:t> symbol "public:</a:t>
            </a:r>
            <a:endParaRPr lang="en-US" altLang="en-US" sz="2000">
              <a:solidFill>
                <a:srgbClr val="FF0000"/>
              </a:solidFill>
            </a:endParaRPr>
          </a:p>
          <a:p>
            <a:pPr fontAlgn="base">
              <a:spcBef>
                <a:spcPct val="0"/>
              </a:spcBef>
              <a:spcAft>
                <a:spcPct val="0"/>
              </a:spcAft>
              <a:buClrTx/>
              <a:buSzTx/>
              <a:buNone/>
            </a:pPr>
            <a:r>
              <a:rPr lang="en-US" altLang="en-US" sz="2000" noProof="1">
                <a:solidFill>
                  <a:srgbClr val="FF0000"/>
                </a:solidFill>
              </a:rPr>
              <a:t> __thiscall My_List&lt;int&gt;::~My_List&lt;int&gt;(void)</a:t>
            </a:r>
            <a:endParaRPr lang="en-US" altLang="en-US" sz="2000">
              <a:solidFill>
                <a:srgbClr val="FF0000"/>
              </a:solidFill>
            </a:endParaRPr>
          </a:p>
          <a:p>
            <a:pPr fontAlgn="base">
              <a:spcBef>
                <a:spcPct val="0"/>
              </a:spcBef>
              <a:spcAft>
                <a:spcPct val="0"/>
              </a:spcAft>
              <a:buClrTx/>
              <a:buSzTx/>
              <a:buNone/>
            </a:pPr>
            <a:r>
              <a:rPr lang="en-US" altLang="en-US" sz="2000">
                <a:solidFill>
                  <a:srgbClr val="FF0000"/>
                </a:solidFill>
              </a:rPr>
              <a: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6D5E06C4-15F4-BBA4-287B-7D655E0866D1}"/>
              </a:ext>
            </a:extLst>
          </p:cNvPr>
          <p:cNvSpPr>
            <a:spLocks noGrp="1" noChangeArrowheads="1"/>
          </p:cNvSpPr>
          <p:nvPr>
            <p:ph type="title"/>
          </p:nvPr>
        </p:nvSpPr>
        <p:spPr>
          <a:xfrm>
            <a:off x="1981200" y="-100013"/>
            <a:ext cx="7543800" cy="1295401"/>
          </a:xfrm>
        </p:spPr>
        <p:txBody>
          <a:bodyPr/>
          <a:lstStyle/>
          <a:p>
            <a:r>
              <a:rPr lang="en-US" altLang="en-US" u="sng"/>
              <a:t>Ví dụ: </a:t>
            </a:r>
            <a:r>
              <a:rPr lang="en-US" altLang="en-US"/>
              <a:t> main.cpp</a:t>
            </a:r>
            <a:endParaRPr lang="en-US" altLang="en-US" u="sng"/>
          </a:p>
        </p:txBody>
      </p:sp>
      <p:pic>
        <p:nvPicPr>
          <p:cNvPr id="36866" name="Picture 4">
            <a:extLst>
              <a:ext uri="{FF2B5EF4-FFF2-40B4-BE49-F238E27FC236}">
                <a16:creationId xmlns:a16="http://schemas.microsoft.com/office/drawing/2014/main" id="{DC94F913-A515-9258-4F38-EA758FCBA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700214"/>
            <a:ext cx="7921625" cy="4706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532" name="Text Box 5">
            <a:extLst>
              <a:ext uri="{FF2B5EF4-FFF2-40B4-BE49-F238E27FC236}">
                <a16:creationId xmlns:a16="http://schemas.microsoft.com/office/drawing/2014/main" id="{31CC862E-A024-8B7D-2DCE-CD17C17D306B}"/>
              </a:ext>
            </a:extLst>
          </p:cNvPr>
          <p:cNvSpPr txBox="1">
            <a:spLocks noChangeArrowheads="1"/>
          </p:cNvSpPr>
          <p:nvPr/>
        </p:nvSpPr>
        <p:spPr bwMode="auto">
          <a:xfrm>
            <a:off x="5303838" y="1916113"/>
            <a:ext cx="5269391" cy="707886"/>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000">
                <a:solidFill>
                  <a:srgbClr val="0000FF"/>
                </a:solidFill>
              </a:rPr>
              <a:t>Thêm dòng #include “My_List.cpp” </a:t>
            </a:r>
          </a:p>
          <a:p>
            <a:pPr fontAlgn="base">
              <a:spcBef>
                <a:spcPct val="0"/>
              </a:spcBef>
              <a:spcAft>
                <a:spcPct val="0"/>
              </a:spcAft>
              <a:buClrTx/>
              <a:buSzTx/>
              <a:buNone/>
            </a:pPr>
            <a:r>
              <a:rPr lang="en-US" altLang="en-US" sz="2000">
                <a:solidFill>
                  <a:srgbClr val="0000FF"/>
                </a:solidFill>
              </a:rPr>
              <a:t>để giải quyết vấn đề lỗi liên kết file .h và .cpp</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21794983-C5D1-698E-1F9C-12B6968D5DA1}"/>
              </a:ext>
            </a:extLst>
          </p:cNvPr>
          <p:cNvSpPr>
            <a:spLocks noGrp="1" noChangeArrowheads="1"/>
          </p:cNvSpPr>
          <p:nvPr>
            <p:ph type="title"/>
          </p:nvPr>
        </p:nvSpPr>
        <p:spPr/>
        <p:txBody>
          <a:bodyPr/>
          <a:lstStyle/>
          <a:p>
            <a:r>
              <a:rPr lang="en-US" altLang="en-US" u="sng"/>
              <a:t>Khai báo bạn bè của khuôn mẫu lớp</a:t>
            </a:r>
          </a:p>
        </p:txBody>
      </p:sp>
      <p:pic>
        <p:nvPicPr>
          <p:cNvPr id="37890" name="Picture 5">
            <a:extLst>
              <a:ext uri="{FF2B5EF4-FFF2-40B4-BE49-F238E27FC236}">
                <a16:creationId xmlns:a16="http://schemas.microsoft.com/office/drawing/2014/main" id="{989C4DFF-F615-653A-65FD-F85B9D1D3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484314"/>
            <a:ext cx="8497888" cy="5324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6" name="Rectangle 6">
            <a:extLst>
              <a:ext uri="{FF2B5EF4-FFF2-40B4-BE49-F238E27FC236}">
                <a16:creationId xmlns:a16="http://schemas.microsoft.com/office/drawing/2014/main" id="{A2C693A5-4B81-67DD-76C3-641E80FF4655}"/>
              </a:ext>
            </a:extLst>
          </p:cNvPr>
          <p:cNvSpPr>
            <a:spLocks noChangeArrowheads="1"/>
          </p:cNvSpPr>
          <p:nvPr/>
        </p:nvSpPr>
        <p:spPr bwMode="auto">
          <a:xfrm>
            <a:off x="2208214" y="6092826"/>
            <a:ext cx="7991475" cy="576263"/>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31495B0D-6592-9247-1729-0568233E5DAC}"/>
              </a:ext>
            </a:extLst>
          </p:cNvPr>
          <p:cNvSpPr>
            <a:spLocks noGrp="1" noChangeArrowheads="1"/>
          </p:cNvSpPr>
          <p:nvPr>
            <p:ph type="title"/>
          </p:nvPr>
        </p:nvSpPr>
        <p:spPr/>
        <p:txBody>
          <a:bodyPr/>
          <a:lstStyle/>
          <a:p>
            <a:r>
              <a:rPr lang="en-US" altLang="en-US" u="sng"/>
              <a:t>Khai báo bạn bè của khuôn mẫu lớp</a:t>
            </a:r>
          </a:p>
        </p:txBody>
      </p:sp>
      <p:pic>
        <p:nvPicPr>
          <p:cNvPr id="38914" name="Picture 4">
            <a:extLst>
              <a:ext uri="{FF2B5EF4-FFF2-40B4-BE49-F238E27FC236}">
                <a16:creationId xmlns:a16="http://schemas.microsoft.com/office/drawing/2014/main" id="{CC6AF165-C4A7-C4B5-A051-A8DC7884F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619251"/>
            <a:ext cx="8280400" cy="5172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4580" name="Text Box 5">
            <a:extLst>
              <a:ext uri="{FF2B5EF4-FFF2-40B4-BE49-F238E27FC236}">
                <a16:creationId xmlns:a16="http://schemas.microsoft.com/office/drawing/2014/main" id="{3650090C-5127-91A2-BEB8-F9A40CDD8868}"/>
              </a:ext>
            </a:extLst>
          </p:cNvPr>
          <p:cNvSpPr txBox="1">
            <a:spLocks noChangeArrowheads="1"/>
          </p:cNvSpPr>
          <p:nvPr/>
        </p:nvSpPr>
        <p:spPr bwMode="auto">
          <a:xfrm>
            <a:off x="5988050" y="2722066"/>
            <a:ext cx="5444119" cy="46166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b="1">
                <a:solidFill>
                  <a:srgbClr val="0000FF"/>
                </a:solidFill>
              </a:rPr>
              <a:t>Sử dụng toán tử &lt;&lt; để in danh sách</a:t>
            </a:r>
          </a:p>
        </p:txBody>
      </p:sp>
      <p:sp>
        <p:nvSpPr>
          <p:cNvPr id="24581" name="Line 6">
            <a:extLst>
              <a:ext uri="{FF2B5EF4-FFF2-40B4-BE49-F238E27FC236}">
                <a16:creationId xmlns:a16="http://schemas.microsoft.com/office/drawing/2014/main" id="{E57C6D3E-36C4-A751-A1B0-6E8B3E8C3BBD}"/>
              </a:ext>
            </a:extLst>
          </p:cNvPr>
          <p:cNvSpPr>
            <a:spLocks noChangeShapeType="1"/>
          </p:cNvSpPr>
          <p:nvPr/>
        </p:nvSpPr>
        <p:spPr bwMode="auto">
          <a:xfrm flipV="1">
            <a:off x="4583114" y="3284538"/>
            <a:ext cx="1512887" cy="2089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B906278-545B-C521-6198-E66F7C2DA99A}"/>
              </a:ext>
            </a:extLst>
          </p:cNvPr>
          <p:cNvSpPr>
            <a:spLocks noGrp="1" noChangeArrowheads="1"/>
          </p:cNvSpPr>
          <p:nvPr>
            <p:ph type="title"/>
          </p:nvPr>
        </p:nvSpPr>
        <p:spPr/>
        <p:txBody>
          <a:bodyPr/>
          <a:lstStyle/>
          <a:p>
            <a:pPr eaLnBrk="1" hangingPunct="1"/>
            <a:r>
              <a:rPr lang="en-US" altLang="en-US" u="sng"/>
              <a:t>Thuộc tính &amp; phương thức</a:t>
            </a:r>
          </a:p>
        </p:txBody>
      </p:sp>
      <p:sp>
        <p:nvSpPr>
          <p:cNvPr id="26627" name="Rectangle 3">
            <a:extLst>
              <a:ext uri="{FF2B5EF4-FFF2-40B4-BE49-F238E27FC236}">
                <a16:creationId xmlns:a16="http://schemas.microsoft.com/office/drawing/2014/main" id="{E7985F82-BF8D-04F8-904F-E15680EADC57}"/>
              </a:ext>
            </a:extLst>
          </p:cNvPr>
          <p:cNvSpPr>
            <a:spLocks noGrp="1" noChangeArrowheads="1"/>
          </p:cNvSpPr>
          <p:nvPr>
            <p:ph type="body" idx="1"/>
          </p:nvPr>
        </p:nvSpPr>
        <p:spPr/>
        <p:txBody>
          <a:bodyPr/>
          <a:lstStyle/>
          <a:p>
            <a:pPr eaLnBrk="1" hangingPunct="1">
              <a:lnSpc>
                <a:spcPct val="90000"/>
              </a:lnSpc>
            </a:pPr>
            <a:r>
              <a:rPr lang="en-US" altLang="en-US" sz="2400" b="1">
                <a:solidFill>
                  <a:srgbClr val="5134CC"/>
                </a:solidFill>
              </a:rPr>
              <a:t>Thuộc tính (~Data)</a:t>
            </a:r>
            <a:r>
              <a:rPr lang="en-US" altLang="en-US" sz="2400"/>
              <a:t>:</a:t>
            </a:r>
          </a:p>
          <a:p>
            <a:pPr lvl="1" eaLnBrk="1" hangingPunct="1">
              <a:lnSpc>
                <a:spcPct val="90000"/>
              </a:lnSpc>
              <a:buFont typeface="Wingdings" panose="05000000000000000000" pitchFamily="2" charset="2"/>
              <a:buChar char="q"/>
            </a:pPr>
            <a:r>
              <a:rPr lang="en-US" altLang="en-US" sz="2400" i="1">
                <a:solidFill>
                  <a:schemeClr val="accent2">
                    <a:lumMod val="75000"/>
                  </a:schemeClr>
                </a:solidFill>
              </a:rPr>
              <a:t>Đặc trưng, phân biệt đối tượng</a:t>
            </a:r>
          </a:p>
          <a:p>
            <a:pPr lvl="1" eaLnBrk="1" hangingPunct="1">
              <a:lnSpc>
                <a:spcPct val="90000"/>
              </a:lnSpc>
              <a:buFont typeface="Wingdings" panose="05000000000000000000" pitchFamily="2" charset="2"/>
              <a:buChar char="q"/>
            </a:pPr>
            <a:r>
              <a:rPr lang="en-US" altLang="en-US" sz="2400"/>
              <a:t>Là dữ liệu được lưu trữ trong đối tượng</a:t>
            </a:r>
          </a:p>
          <a:p>
            <a:pPr lvl="1" eaLnBrk="1" hangingPunct="1">
              <a:lnSpc>
                <a:spcPct val="90000"/>
              </a:lnSpc>
              <a:buFont typeface="Wingdings" panose="05000000000000000000" pitchFamily="2" charset="2"/>
              <a:buChar char="q"/>
            </a:pPr>
            <a:r>
              <a:rPr lang="en-US" altLang="en-US" sz="2400" i="1">
                <a:solidFill>
                  <a:schemeClr val="accent2">
                    <a:lumMod val="75000"/>
                  </a:schemeClr>
                </a:solidFill>
              </a:rPr>
              <a:t>Nên được đặt ở mức cao nhất trong phân cấp kế thừa</a:t>
            </a:r>
          </a:p>
          <a:p>
            <a:pPr lvl="1" eaLnBrk="1" hangingPunct="1">
              <a:lnSpc>
                <a:spcPct val="90000"/>
              </a:lnSpc>
              <a:buFont typeface="Wingdings" panose="05000000000000000000" pitchFamily="2" charset="2"/>
              <a:buChar char="q"/>
            </a:pPr>
            <a:r>
              <a:rPr lang="en-US" altLang="en-US" sz="2400" i="1">
                <a:solidFill>
                  <a:schemeClr val="accent2">
                    <a:lumMod val="75000"/>
                  </a:schemeClr>
                </a:solidFill>
              </a:rPr>
              <a:t>Hằng, biến,…</a:t>
            </a:r>
          </a:p>
          <a:p>
            <a:pPr lvl="1" eaLnBrk="1" hangingPunct="1">
              <a:lnSpc>
                <a:spcPct val="90000"/>
              </a:lnSpc>
              <a:buFont typeface="Wingdings" panose="05000000000000000000" pitchFamily="2" charset="2"/>
              <a:buChar char="q"/>
            </a:pPr>
            <a:r>
              <a:rPr lang="en-US" altLang="en-US" sz="2400">
                <a:solidFill>
                  <a:schemeClr val="tx2">
                    <a:lumMod val="60000"/>
                    <a:lumOff val="40000"/>
                  </a:schemeClr>
                </a:solidFill>
              </a:rPr>
              <a:t>Thuộc kiểu dữ liệu cơ bản hoặc kiểu do người dùng định nghĩa</a:t>
            </a:r>
          </a:p>
          <a:p>
            <a:pPr lvl="1" eaLnBrk="1" hangingPunct="1">
              <a:lnSpc>
                <a:spcPct val="90000"/>
              </a:lnSpc>
              <a:buFont typeface="Wingdings" panose="05000000000000000000" pitchFamily="2" charset="2"/>
              <a:buChar char="q"/>
            </a:pPr>
            <a:endParaRPr lang="en-US" altLang="en-US" sz="2400">
              <a:solidFill>
                <a:schemeClr val="tx2">
                  <a:lumMod val="60000"/>
                  <a:lumOff val="40000"/>
                </a:schemeClr>
              </a:solidFill>
            </a:endParaRPr>
          </a:p>
          <a:p>
            <a:pPr eaLnBrk="1" hangingPunct="1">
              <a:lnSpc>
                <a:spcPct val="90000"/>
              </a:lnSpc>
            </a:pPr>
            <a:r>
              <a:rPr lang="en-US" altLang="en-US" sz="2400" b="1">
                <a:solidFill>
                  <a:srgbClr val="5134CC"/>
                </a:solidFill>
              </a:rPr>
              <a:t>Phương thức (~Cách hoạt động)</a:t>
            </a:r>
            <a:r>
              <a:rPr lang="en-US" altLang="en-US" sz="2400"/>
              <a:t>:</a:t>
            </a:r>
          </a:p>
          <a:p>
            <a:pPr lvl="1" eaLnBrk="1" hangingPunct="1">
              <a:lnSpc>
                <a:spcPct val="90000"/>
              </a:lnSpc>
              <a:buFont typeface="Wingdings" panose="05000000000000000000" pitchFamily="2" charset="2"/>
              <a:buChar char="q"/>
            </a:pPr>
            <a:r>
              <a:rPr lang="en-US" altLang="en-US" sz="2400">
                <a:solidFill>
                  <a:schemeClr val="tx2">
                    <a:lumMod val="60000"/>
                    <a:lumOff val="40000"/>
                  </a:schemeClr>
                </a:solidFill>
              </a:rPr>
              <a:t>Hàm</a:t>
            </a:r>
            <a:r>
              <a:rPr lang="en-US" altLang="en-US" sz="2400"/>
              <a:t> nội tại được ứng dụng cho đối tượng</a:t>
            </a:r>
          </a:p>
          <a:p>
            <a:pPr lvl="2" eaLnBrk="1" hangingPunct="1">
              <a:lnSpc>
                <a:spcPct val="90000"/>
              </a:lnSpc>
              <a:buFont typeface="Wingdings" panose="05000000000000000000" pitchFamily="2" charset="2"/>
              <a:buChar char="q"/>
            </a:pPr>
            <a:r>
              <a:rPr lang="en-US" altLang="en-US" sz="2400"/>
              <a:t>Hàm tự xử lý bên trong/ Interface.</a:t>
            </a:r>
          </a:p>
          <a:p>
            <a:pPr lvl="1" eaLnBrk="1" hangingPunct="1">
              <a:lnSpc>
                <a:spcPct val="90000"/>
              </a:lnSpc>
              <a:buFont typeface="Wingdings" panose="05000000000000000000" pitchFamily="2" charset="2"/>
              <a:buChar char="q"/>
            </a:pPr>
            <a:r>
              <a:rPr lang="en-US" altLang="en-US" sz="2400"/>
              <a:t>Thao tác trên dữ liệu được lưu trữ trong đối tượng</a:t>
            </a:r>
          </a:p>
          <a:p>
            <a:pPr lvl="1" eaLnBrk="1" hangingPunct="1">
              <a:lnSpc>
                <a:spcPct val="90000"/>
              </a:lnSpc>
              <a:buFont typeface="Wingdings" panose="05000000000000000000" pitchFamily="2" charset="2"/>
              <a:buChar char="q"/>
            </a:pPr>
            <a:r>
              <a:rPr lang="en-US" altLang="en-US" sz="2400"/>
              <a:t>Operations, behaviors, member functions</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DF13024C-EB63-8278-879A-A4CCE3D83797}"/>
              </a:ext>
            </a:extLst>
          </p:cNvPr>
          <p:cNvSpPr>
            <a:spLocks noGrp="1" noChangeArrowheads="1"/>
          </p:cNvSpPr>
          <p:nvPr>
            <p:ph type="title"/>
          </p:nvPr>
        </p:nvSpPr>
        <p:spPr/>
        <p:txBody>
          <a:bodyPr/>
          <a:lstStyle/>
          <a:p>
            <a:r>
              <a:rPr lang="en-US" altLang="en-US" u="sng"/>
              <a:t>Tham số biểu thức trong khuôn mẫu lớp</a:t>
            </a:r>
          </a:p>
        </p:txBody>
      </p:sp>
      <p:pic>
        <p:nvPicPr>
          <p:cNvPr id="39938" name="Picture 4">
            <a:extLst>
              <a:ext uri="{FF2B5EF4-FFF2-40B4-BE49-F238E27FC236}">
                <a16:creationId xmlns:a16="http://schemas.microsoft.com/office/drawing/2014/main" id="{E4A7818E-7861-DC07-46F6-4E4F134D0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628775"/>
            <a:ext cx="4319587" cy="3295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939" name="Picture 5">
            <a:extLst>
              <a:ext uri="{FF2B5EF4-FFF2-40B4-BE49-F238E27FC236}">
                <a16:creationId xmlns:a16="http://schemas.microsoft.com/office/drawing/2014/main" id="{036EA987-4819-D737-7ABD-40F9CDB04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1" y="1628776"/>
            <a:ext cx="4399843" cy="37551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605" name="Rectangle 7">
            <a:extLst>
              <a:ext uri="{FF2B5EF4-FFF2-40B4-BE49-F238E27FC236}">
                <a16:creationId xmlns:a16="http://schemas.microsoft.com/office/drawing/2014/main" id="{B251D46D-D4C1-64B1-C2C9-A9515539471E}"/>
              </a:ext>
            </a:extLst>
          </p:cNvPr>
          <p:cNvSpPr>
            <a:spLocks noChangeArrowheads="1"/>
          </p:cNvSpPr>
          <p:nvPr/>
        </p:nvSpPr>
        <p:spPr bwMode="auto">
          <a:xfrm>
            <a:off x="4201160" y="1700214"/>
            <a:ext cx="1673859" cy="433387"/>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
        <p:nvSpPr>
          <p:cNvPr id="25606" name="Line 8">
            <a:extLst>
              <a:ext uri="{FF2B5EF4-FFF2-40B4-BE49-F238E27FC236}">
                <a16:creationId xmlns:a16="http://schemas.microsoft.com/office/drawing/2014/main" id="{3B39EBE8-FD9A-77B1-59AE-C26B4E53BF78}"/>
              </a:ext>
            </a:extLst>
          </p:cNvPr>
          <p:cNvSpPr>
            <a:spLocks noChangeShapeType="1"/>
          </p:cNvSpPr>
          <p:nvPr/>
        </p:nvSpPr>
        <p:spPr bwMode="auto">
          <a:xfrm>
            <a:off x="5087938" y="2133601"/>
            <a:ext cx="863600" cy="338296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defRPr/>
            </a:pPr>
            <a:endParaRPr lang="en-US">
              <a:solidFill>
                <a:srgbClr val="000000"/>
              </a:solidFill>
              <a:latin typeface="Arial" charset="0"/>
              <a:ea typeface="Arial" charset="0"/>
              <a:cs typeface="Arial" charset="0"/>
            </a:endParaRPr>
          </a:p>
        </p:txBody>
      </p:sp>
      <p:sp>
        <p:nvSpPr>
          <p:cNvPr id="25607" name="Text Box 9">
            <a:extLst>
              <a:ext uri="{FF2B5EF4-FFF2-40B4-BE49-F238E27FC236}">
                <a16:creationId xmlns:a16="http://schemas.microsoft.com/office/drawing/2014/main" id="{5848B3BA-9DA1-D9FD-42C9-BEBDE54E21E4}"/>
              </a:ext>
            </a:extLst>
          </p:cNvPr>
          <p:cNvSpPr txBox="1">
            <a:spLocks noChangeArrowheads="1"/>
          </p:cNvSpPr>
          <p:nvPr/>
        </p:nvSpPr>
        <p:spPr bwMode="auto">
          <a:xfrm>
            <a:off x="3206116" y="5516564"/>
            <a:ext cx="6425157" cy="76944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200" i="1">
                <a:solidFill>
                  <a:srgbClr val="0000FF"/>
                </a:solidFill>
              </a:rPr>
              <a:t>Tham số biểu thức kiểu </a:t>
            </a:r>
            <a:r>
              <a:rPr lang="en-US" altLang="en-US" sz="2200" b="1" i="1">
                <a:solidFill>
                  <a:srgbClr val="0000FF"/>
                </a:solidFill>
              </a:rPr>
              <a:t>int</a:t>
            </a:r>
            <a:r>
              <a:rPr lang="en-US" altLang="en-US" sz="2200" i="1">
                <a:solidFill>
                  <a:srgbClr val="0000FF"/>
                </a:solidFill>
              </a:rPr>
              <a:t> và chúng ta cần </a:t>
            </a:r>
            <a:r>
              <a:rPr lang="en-US" altLang="en-US" sz="2200" b="1" i="1">
                <a:solidFill>
                  <a:srgbClr val="0000FF"/>
                </a:solidFill>
              </a:rPr>
              <a:t>chỉ rõ</a:t>
            </a:r>
          </a:p>
          <a:p>
            <a:pPr fontAlgn="base">
              <a:spcBef>
                <a:spcPct val="0"/>
              </a:spcBef>
              <a:spcAft>
                <a:spcPct val="0"/>
              </a:spcAft>
              <a:buClrTx/>
              <a:buSzTx/>
              <a:buNone/>
            </a:pPr>
            <a:r>
              <a:rPr lang="en-US" altLang="en-US" sz="2200" b="1" i="1">
                <a:solidFill>
                  <a:srgbClr val="0000FF"/>
                </a:solidFill>
              </a:rPr>
              <a:t> giá trị của nó</a:t>
            </a:r>
            <a:r>
              <a:rPr lang="en-US" altLang="en-US" sz="2200" i="1">
                <a:solidFill>
                  <a:srgbClr val="0000FF"/>
                </a:solidFill>
              </a:rPr>
              <a:t> khi sử dụng khuôn mẫu lớp</a:t>
            </a:r>
          </a:p>
        </p:txBody>
      </p:sp>
      <p:sp>
        <p:nvSpPr>
          <p:cNvPr id="2" name="Rectangle 7">
            <a:extLst>
              <a:ext uri="{FF2B5EF4-FFF2-40B4-BE49-F238E27FC236}">
                <a16:creationId xmlns:a16="http://schemas.microsoft.com/office/drawing/2014/main" id="{C4F97ADE-AD8E-9EDE-0BE9-F370D97074C3}"/>
              </a:ext>
            </a:extLst>
          </p:cNvPr>
          <p:cNvSpPr>
            <a:spLocks noChangeArrowheads="1"/>
          </p:cNvSpPr>
          <p:nvPr/>
        </p:nvSpPr>
        <p:spPr bwMode="auto">
          <a:xfrm>
            <a:off x="9025890" y="1628775"/>
            <a:ext cx="422910" cy="276225"/>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
        <p:nvSpPr>
          <p:cNvPr id="3" name="Rectangle 7">
            <a:extLst>
              <a:ext uri="{FF2B5EF4-FFF2-40B4-BE49-F238E27FC236}">
                <a16:creationId xmlns:a16="http://schemas.microsoft.com/office/drawing/2014/main" id="{538A5F89-4CD1-2E8D-F3F7-89571314523F}"/>
              </a:ext>
            </a:extLst>
          </p:cNvPr>
          <p:cNvSpPr>
            <a:spLocks noChangeArrowheads="1"/>
          </p:cNvSpPr>
          <p:nvPr/>
        </p:nvSpPr>
        <p:spPr bwMode="auto">
          <a:xfrm>
            <a:off x="7756841" y="1871664"/>
            <a:ext cx="1013779" cy="2762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endParaRPr lang="en-US" altLang="en-US" sz="1800">
              <a:solidFill>
                <a:srgbClr val="000000"/>
              </a:solidFill>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11602EC0-0B95-28C7-6A8C-C2C89A349AA0}"/>
              </a:ext>
            </a:extLst>
          </p:cNvPr>
          <p:cNvSpPr>
            <a:spLocks noGrp="1" noChangeArrowheads="1"/>
          </p:cNvSpPr>
          <p:nvPr>
            <p:ph type="title"/>
          </p:nvPr>
        </p:nvSpPr>
        <p:spPr/>
        <p:txBody>
          <a:bodyPr/>
          <a:lstStyle/>
          <a:p>
            <a:r>
              <a:rPr lang="en-US" altLang="en-US" u="sng"/>
              <a:t>Tham số biểu thức trong khuôn mẫu lớp</a:t>
            </a:r>
          </a:p>
        </p:txBody>
      </p:sp>
      <p:pic>
        <p:nvPicPr>
          <p:cNvPr id="40962" name="Picture 4">
            <a:extLst>
              <a:ext uri="{FF2B5EF4-FFF2-40B4-BE49-F238E27FC236}">
                <a16:creationId xmlns:a16="http://schemas.microsoft.com/office/drawing/2014/main" id="{F07CEEEE-1FC6-523A-B5BF-FEF50946A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3" y="1844675"/>
            <a:ext cx="4076700" cy="4319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B66149EA-8056-1DC1-47A1-7C7AADF5A00E}"/>
              </a:ext>
            </a:extLst>
          </p:cNvPr>
          <p:cNvSpPr>
            <a:spLocks noGrp="1" noChangeArrowheads="1"/>
          </p:cNvSpPr>
          <p:nvPr>
            <p:ph type="title"/>
          </p:nvPr>
        </p:nvSpPr>
        <p:spPr/>
        <p:txBody>
          <a:bodyPr/>
          <a:lstStyle/>
          <a:p>
            <a:r>
              <a:rPr lang="en-US" altLang="en-US" u="sng"/>
              <a:t>Phép gán giữa các đối tượng của các lớp thể hiện</a:t>
            </a:r>
          </a:p>
        </p:txBody>
      </p:sp>
      <p:sp>
        <p:nvSpPr>
          <p:cNvPr id="41986" name="Rectangle 3">
            <a:extLst>
              <a:ext uri="{FF2B5EF4-FFF2-40B4-BE49-F238E27FC236}">
                <a16:creationId xmlns:a16="http://schemas.microsoft.com/office/drawing/2014/main" id="{DDEAF853-960C-579C-ED6E-8C4F553A0680}"/>
              </a:ext>
            </a:extLst>
          </p:cNvPr>
          <p:cNvSpPr>
            <a:spLocks noGrp="1" noChangeArrowheads="1"/>
          </p:cNvSpPr>
          <p:nvPr>
            <p:ph type="body" idx="1"/>
          </p:nvPr>
        </p:nvSpPr>
        <p:spPr/>
        <p:txBody>
          <a:bodyPr/>
          <a:lstStyle/>
          <a:p>
            <a:pPr>
              <a:buFont typeface="Wingdings" panose="05000000000000000000" pitchFamily="2" charset="2"/>
              <a:buNone/>
            </a:pPr>
            <a:r>
              <a:rPr lang="en-US" altLang="en-US"/>
              <a:t>	</a:t>
            </a:r>
          </a:p>
        </p:txBody>
      </p:sp>
      <p:sp>
        <p:nvSpPr>
          <p:cNvPr id="27652" name="Text Box 5">
            <a:extLst>
              <a:ext uri="{FF2B5EF4-FFF2-40B4-BE49-F238E27FC236}">
                <a16:creationId xmlns:a16="http://schemas.microsoft.com/office/drawing/2014/main" id="{039649E3-E275-FF43-E243-FF4E27E88482}"/>
              </a:ext>
            </a:extLst>
          </p:cNvPr>
          <p:cNvSpPr txBox="1">
            <a:spLocks noChangeArrowheads="1"/>
          </p:cNvSpPr>
          <p:nvPr/>
        </p:nvSpPr>
        <p:spPr bwMode="auto">
          <a:xfrm>
            <a:off x="3503614" y="1989139"/>
            <a:ext cx="3959225" cy="4117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SzTx/>
              <a:buNone/>
            </a:pPr>
            <a:r>
              <a:rPr lang="en-US" altLang="en-US" sz="2400">
                <a:solidFill>
                  <a:srgbClr val="000000"/>
                </a:solidFill>
              </a:rPr>
              <a:t>Stack&lt;int, 10&gt; S;</a:t>
            </a:r>
          </a:p>
          <a:p>
            <a:pPr fontAlgn="base">
              <a:spcBef>
                <a:spcPct val="0"/>
              </a:spcBef>
              <a:spcAft>
                <a:spcPct val="0"/>
              </a:spcAft>
              <a:buClrTx/>
              <a:buSzTx/>
              <a:buNone/>
            </a:pPr>
            <a:r>
              <a:rPr lang="en-US" altLang="en-US" sz="2400">
                <a:solidFill>
                  <a:srgbClr val="000000"/>
                </a:solidFill>
              </a:rPr>
              <a:t>Stack&lt;double&gt; D;</a:t>
            </a:r>
          </a:p>
          <a:p>
            <a:pPr fontAlgn="base">
              <a:spcBef>
                <a:spcPct val="0"/>
              </a:spcBef>
              <a:spcAft>
                <a:spcPct val="0"/>
              </a:spcAft>
              <a:buClrTx/>
              <a:buSzTx/>
              <a:buNone/>
            </a:pPr>
            <a:endParaRPr lang="en-US" altLang="en-US" sz="2400">
              <a:solidFill>
                <a:srgbClr val="000000"/>
              </a:solidFill>
            </a:endParaRPr>
          </a:p>
          <a:p>
            <a:pPr fontAlgn="base">
              <a:spcBef>
                <a:spcPct val="0"/>
              </a:spcBef>
              <a:spcAft>
                <a:spcPct val="0"/>
              </a:spcAft>
              <a:buClrTx/>
              <a:buSzTx/>
              <a:buNone/>
            </a:pPr>
            <a:r>
              <a:rPr lang="en-US" altLang="en-US" sz="2400">
                <a:solidFill>
                  <a:srgbClr val="000000"/>
                </a:solidFill>
              </a:rPr>
              <a:t>D = S; // error</a:t>
            </a:r>
          </a:p>
          <a:p>
            <a:pPr fontAlgn="base">
              <a:spcBef>
                <a:spcPct val="0"/>
              </a:spcBef>
              <a:spcAft>
                <a:spcPct val="0"/>
              </a:spcAft>
              <a:buClrTx/>
              <a:buSzTx/>
              <a:buNone/>
            </a:pPr>
            <a:endParaRPr lang="en-US" altLang="en-US" sz="2400">
              <a:solidFill>
                <a:srgbClr val="000000"/>
              </a:solidFill>
            </a:endParaRPr>
          </a:p>
          <a:p>
            <a:pPr fontAlgn="base">
              <a:spcBef>
                <a:spcPct val="0"/>
              </a:spcBef>
              <a:spcAft>
                <a:spcPct val="0"/>
              </a:spcAft>
              <a:buClrTx/>
              <a:buSzTx/>
              <a:buNone/>
            </a:pPr>
            <a:r>
              <a:rPr lang="en-US" altLang="en-US" sz="2400">
                <a:solidFill>
                  <a:srgbClr val="000000"/>
                </a:solidFill>
              </a:rPr>
              <a:t>Stack&lt;int, 10&gt; S;</a:t>
            </a:r>
          </a:p>
          <a:p>
            <a:pPr fontAlgn="base">
              <a:spcBef>
                <a:spcPct val="0"/>
              </a:spcBef>
              <a:spcAft>
                <a:spcPct val="0"/>
              </a:spcAft>
              <a:buClrTx/>
              <a:buSzTx/>
              <a:buNone/>
            </a:pPr>
            <a:r>
              <a:rPr lang="en-US" altLang="en-US" sz="2400">
                <a:solidFill>
                  <a:srgbClr val="000000"/>
                </a:solidFill>
              </a:rPr>
              <a:t>Stack&lt;int, 20&gt; D;</a:t>
            </a:r>
          </a:p>
          <a:p>
            <a:pPr fontAlgn="base">
              <a:spcBef>
                <a:spcPct val="0"/>
              </a:spcBef>
              <a:spcAft>
                <a:spcPct val="0"/>
              </a:spcAft>
              <a:buClrTx/>
              <a:buSzTx/>
              <a:buNone/>
            </a:pPr>
            <a:r>
              <a:rPr lang="en-US" altLang="en-US" sz="2400">
                <a:solidFill>
                  <a:srgbClr val="000000"/>
                </a:solidFill>
              </a:rPr>
              <a:t> </a:t>
            </a:r>
          </a:p>
          <a:p>
            <a:pPr fontAlgn="base">
              <a:spcBef>
                <a:spcPct val="0"/>
              </a:spcBef>
              <a:spcAft>
                <a:spcPct val="0"/>
              </a:spcAft>
              <a:buClrTx/>
              <a:buSzTx/>
              <a:buNone/>
            </a:pPr>
            <a:r>
              <a:rPr lang="en-US" altLang="en-US" sz="2400">
                <a:solidFill>
                  <a:srgbClr val="000000"/>
                </a:solidFill>
              </a:rPr>
              <a:t>S = D;  //error</a:t>
            </a:r>
          </a:p>
          <a:p>
            <a:pPr fontAlgn="base">
              <a:spcBef>
                <a:spcPct val="0"/>
              </a:spcBef>
              <a:spcAft>
                <a:spcPct val="0"/>
              </a:spcAft>
              <a:buClrTx/>
              <a:buSzTx/>
              <a:buNone/>
            </a:pPr>
            <a:endParaRPr lang="en-US" altLang="en-US" sz="2400">
              <a:solidFill>
                <a:srgbClr val="000000"/>
              </a:solidFill>
            </a:endParaRPr>
          </a:p>
          <a:p>
            <a:pPr fontAlgn="base">
              <a:spcBef>
                <a:spcPct val="0"/>
              </a:spcBef>
              <a:spcAft>
                <a:spcPct val="0"/>
              </a:spcAft>
              <a:buClrTx/>
              <a:buSzTx/>
              <a:buNone/>
            </a:pPr>
            <a:endParaRPr lang="en-US" altLang="en-US" sz="2400">
              <a:solidFill>
                <a:srgbClr val="000000"/>
              </a:solidFill>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CDCF503A-CCB8-B465-C22B-287557E7B817}"/>
              </a:ext>
            </a:extLst>
          </p:cNvPr>
          <p:cNvSpPr>
            <a:spLocks noGrp="1" noChangeArrowheads="1"/>
          </p:cNvSpPr>
          <p:nvPr>
            <p:ph type="title"/>
          </p:nvPr>
        </p:nvSpPr>
        <p:spPr>
          <a:xfrm>
            <a:off x="609600" y="476250"/>
            <a:ext cx="10058400" cy="1295400"/>
          </a:xfrm>
        </p:spPr>
        <p:txBody>
          <a:bodyPr/>
          <a:lstStyle/>
          <a:p>
            <a:r>
              <a:rPr lang="en-US" altLang="en-US" u="sng"/>
              <a:t>Standard Template Library</a:t>
            </a:r>
            <a:br>
              <a:rPr lang="en-US" altLang="en-US" u="sng"/>
            </a:br>
            <a:r>
              <a:rPr lang="en-US" altLang="en-US" u="sng"/>
              <a:t>(STL)</a:t>
            </a:r>
          </a:p>
        </p:txBody>
      </p:sp>
      <p:sp>
        <p:nvSpPr>
          <p:cNvPr id="43010" name="Rectangle 3">
            <a:extLst>
              <a:ext uri="{FF2B5EF4-FFF2-40B4-BE49-F238E27FC236}">
                <a16:creationId xmlns:a16="http://schemas.microsoft.com/office/drawing/2014/main" id="{15FD43EA-8B37-871E-3CD7-DDE1163A7C0E}"/>
              </a:ext>
            </a:extLst>
          </p:cNvPr>
          <p:cNvSpPr>
            <a:spLocks noGrp="1" noChangeArrowheads="1"/>
          </p:cNvSpPr>
          <p:nvPr>
            <p:ph type="body" idx="1"/>
          </p:nvPr>
        </p:nvSpPr>
        <p:spPr>
          <a:xfrm>
            <a:off x="609600" y="1970088"/>
            <a:ext cx="10995378" cy="4411662"/>
          </a:xfrm>
        </p:spPr>
        <p:txBody>
          <a:bodyPr/>
          <a:lstStyle/>
          <a:p>
            <a:pPr algn="just"/>
            <a:r>
              <a:rPr lang="en-US" altLang="en-US" sz="2600"/>
              <a:t>STL là thư viện của C++ cung cấp </a:t>
            </a:r>
            <a:r>
              <a:rPr lang="en-US" altLang="en-US" sz="2600">
                <a:solidFill>
                  <a:srgbClr val="FF0000"/>
                </a:solidFill>
              </a:rPr>
              <a:t>nhiều cấu trúc dữ liệu, và thuật toán</a:t>
            </a:r>
            <a:r>
              <a:rPr lang="en-US" altLang="en-US" sz="2600"/>
              <a:t> để hỗ trợ cho lập trình máy tính</a:t>
            </a:r>
          </a:p>
          <a:p>
            <a:pPr algn="just"/>
            <a:r>
              <a:rPr lang="en-US" altLang="en-US" sz="2600"/>
              <a:t>Mỗi lớp trong STL đều là khuôn mẫu</a:t>
            </a:r>
          </a:p>
          <a:p>
            <a:pPr algn="just"/>
            <a:r>
              <a:rPr lang="en-US" altLang="en-US" sz="2600"/>
              <a:t>STL gồm nhiều lớp chứa như: </a:t>
            </a:r>
            <a:r>
              <a:rPr lang="en-US" altLang="en-US" sz="2600">
                <a:solidFill>
                  <a:srgbClr val="FF0000"/>
                </a:solidFill>
              </a:rPr>
              <a:t>vector, list, set, map, stack, queue</a:t>
            </a:r>
            <a:r>
              <a:rPr lang="en-US" altLang="en-US" sz="2600"/>
              <a:t>,…</a:t>
            </a:r>
          </a:p>
          <a:p>
            <a:pPr algn="just"/>
            <a:r>
              <a:rPr lang="en-US" altLang="en-US" sz="2600"/>
              <a:t>Mỗi lớp chứa trong STL có thể sử dụng với kiểu dữ liệu, đối tượng bất kì</a:t>
            </a:r>
          </a:p>
          <a:p>
            <a:pPr algn="just"/>
            <a:endParaRPr lang="en-US" altLang="en-US" sz="260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C497F03-C6F8-A6AB-35DE-029D5CDA80D9}"/>
              </a:ext>
            </a:extLst>
          </p:cNvPr>
          <p:cNvSpPr>
            <a:spLocks noGrp="1" noChangeArrowheads="1"/>
          </p:cNvSpPr>
          <p:nvPr>
            <p:ph type="title"/>
          </p:nvPr>
        </p:nvSpPr>
        <p:spPr/>
        <p:txBody>
          <a:bodyPr/>
          <a:lstStyle/>
          <a:p>
            <a:r>
              <a:rPr lang="en-US" altLang="en-US" u="sng"/>
              <a:t>Ví dụ: Lớp Vector</a:t>
            </a:r>
          </a:p>
        </p:txBody>
      </p:sp>
      <p:sp>
        <p:nvSpPr>
          <p:cNvPr id="29699" name="Rectangle 4">
            <a:extLst>
              <a:ext uri="{FF2B5EF4-FFF2-40B4-BE49-F238E27FC236}">
                <a16:creationId xmlns:a16="http://schemas.microsoft.com/office/drawing/2014/main" id="{958C84B4-68BD-D9A7-D1A4-D1C93A523010}"/>
              </a:ext>
            </a:extLst>
          </p:cNvPr>
          <p:cNvSpPr>
            <a:spLocks noChangeArrowheads="1"/>
          </p:cNvSpPr>
          <p:nvPr/>
        </p:nvSpPr>
        <p:spPr bwMode="auto">
          <a:xfrm>
            <a:off x="1919288" y="1700213"/>
            <a:ext cx="7524750" cy="4686300"/>
          </a:xfrm>
          <a:prstGeom prst="rect">
            <a:avLst/>
          </a:prstGeom>
          <a:solidFill>
            <a:srgbClr val="FFFFFF"/>
          </a:solidFill>
          <a:ln w="12700">
            <a:solidFill>
              <a:srgbClr val="000000"/>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fontAlgn="base">
              <a:spcBef>
                <a:spcPct val="0"/>
              </a:spcBef>
              <a:spcAft>
                <a:spcPct val="0"/>
              </a:spcAft>
              <a:defRPr/>
            </a:pPr>
            <a:r>
              <a:rPr lang="en-US" altLang="zh-TW" sz="2000" b="1">
                <a:solidFill>
                  <a:srgbClr val="000000"/>
                </a:solidFill>
                <a:latin typeface="Courier New" charset="0"/>
                <a:ea typeface="新細明體" charset="0"/>
                <a:cs typeface="Times New Roman" charset="0"/>
              </a:rPr>
              <a:t>// </a:t>
            </a:r>
            <a:r>
              <a:rPr lang="en-US" altLang="zh-TW" sz="2000" b="1">
                <a:solidFill>
                  <a:srgbClr val="0000FF"/>
                </a:solidFill>
                <a:latin typeface="Courier New" charset="0"/>
                <a:ea typeface="新細明體" charset="0"/>
                <a:cs typeface="Times New Roman" charset="0"/>
              </a:rPr>
              <a:t>Instantiate a vector</a:t>
            </a:r>
          </a:p>
          <a:p>
            <a:pPr fontAlgn="base">
              <a:spcBef>
                <a:spcPct val="0"/>
              </a:spcBef>
              <a:spcAft>
                <a:spcPct val="0"/>
              </a:spcAft>
              <a:defRPr/>
            </a:pPr>
            <a:r>
              <a:rPr lang="en-US" altLang="zh-TW" sz="2000" b="1">
                <a:solidFill>
                  <a:srgbClr val="000000"/>
                </a:solidFill>
                <a:latin typeface="Courier New" charset="0"/>
                <a:ea typeface="新細明體" charset="0"/>
                <a:cs typeface="Times New Roman" charset="0"/>
              </a:rPr>
              <a:t>vector&lt;int&gt; V;</a:t>
            </a:r>
          </a:p>
          <a:p>
            <a:pPr fontAlgn="base">
              <a:spcBef>
                <a:spcPct val="0"/>
              </a:spcBef>
              <a:spcAft>
                <a:spcPct val="0"/>
              </a:spcAft>
              <a:defRPr/>
            </a:pPr>
            <a:endParaRPr lang="en-US" altLang="zh-TW" sz="2000" b="1">
              <a:solidFill>
                <a:srgbClr val="000000"/>
              </a:solidFill>
              <a:latin typeface="Courier New" charset="0"/>
              <a:ea typeface="新細明體" charset="0"/>
              <a:cs typeface="Times New Roman" charset="0"/>
            </a:endParaRPr>
          </a:p>
          <a:p>
            <a:pPr fontAlgn="base">
              <a:spcBef>
                <a:spcPct val="0"/>
              </a:spcBef>
              <a:spcAft>
                <a:spcPct val="0"/>
              </a:spcAft>
              <a:defRPr/>
            </a:pPr>
            <a:r>
              <a:rPr lang="en-US" altLang="zh-TW" sz="2000" b="1">
                <a:solidFill>
                  <a:srgbClr val="000000"/>
                </a:solidFill>
                <a:latin typeface="Courier New" charset="0"/>
                <a:ea typeface="新細明體" charset="0"/>
                <a:cs typeface="Times New Roman" charset="0"/>
              </a:rPr>
              <a:t>// </a:t>
            </a:r>
            <a:r>
              <a:rPr lang="en-US" altLang="zh-TW" sz="2000" b="1">
                <a:solidFill>
                  <a:srgbClr val="0000FF"/>
                </a:solidFill>
                <a:latin typeface="Courier New" charset="0"/>
                <a:ea typeface="新細明體" charset="0"/>
                <a:cs typeface="Times New Roman" charset="0"/>
              </a:rPr>
              <a:t>Insert elements</a:t>
            </a:r>
          </a:p>
          <a:p>
            <a:pPr fontAlgn="base">
              <a:spcBef>
                <a:spcPct val="0"/>
              </a:spcBef>
              <a:spcAft>
                <a:spcPct val="0"/>
              </a:spcAft>
              <a:defRPr/>
            </a:pPr>
            <a:r>
              <a:rPr lang="en-US" altLang="zh-TW" sz="2000" b="1">
                <a:solidFill>
                  <a:srgbClr val="000000"/>
                </a:solidFill>
                <a:latin typeface="Courier New" charset="0"/>
                <a:ea typeface="新細明體" charset="0"/>
                <a:cs typeface="Times New Roman" charset="0"/>
              </a:rPr>
              <a:t>V.push_back(2);		// v[0] == 2</a:t>
            </a:r>
            <a:endParaRPr lang="en-US" altLang="zh-TW" sz="2000" b="1">
              <a:solidFill>
                <a:srgbClr val="0000FF"/>
              </a:solidFill>
              <a:latin typeface="Courier New" charset="0"/>
              <a:ea typeface="新細明體" charset="0"/>
              <a:cs typeface="Times New Roman" charset="0"/>
            </a:endParaRPr>
          </a:p>
          <a:p>
            <a:pPr fontAlgn="base">
              <a:spcBef>
                <a:spcPct val="0"/>
              </a:spcBef>
              <a:spcAft>
                <a:spcPct val="0"/>
              </a:spcAft>
              <a:defRPr/>
            </a:pPr>
            <a:r>
              <a:rPr lang="en-US" altLang="zh-TW" sz="2000" b="1">
                <a:solidFill>
                  <a:srgbClr val="000000"/>
                </a:solidFill>
                <a:latin typeface="Courier New" charset="0"/>
                <a:ea typeface="新細明體" charset="0"/>
                <a:cs typeface="Times New Roman" charset="0"/>
              </a:rPr>
              <a:t>V.insert(V.begin(), 3);	// V[0] == 3, V[1] == 2</a:t>
            </a:r>
          </a:p>
          <a:p>
            <a:pPr fontAlgn="base">
              <a:spcBef>
                <a:spcPct val="0"/>
              </a:spcBef>
              <a:spcAft>
                <a:spcPct val="0"/>
              </a:spcAft>
              <a:defRPr/>
            </a:pPr>
            <a:endParaRPr lang="en-US" altLang="zh-TW" sz="2000" b="1">
              <a:solidFill>
                <a:srgbClr val="000000"/>
              </a:solidFill>
              <a:latin typeface="Courier New" charset="0"/>
              <a:ea typeface="新細明體" charset="0"/>
              <a:cs typeface="Times New Roman" charset="0"/>
            </a:endParaRPr>
          </a:p>
          <a:p>
            <a:pPr fontAlgn="base">
              <a:spcBef>
                <a:spcPct val="0"/>
              </a:spcBef>
              <a:spcAft>
                <a:spcPct val="0"/>
              </a:spcAft>
              <a:defRPr/>
            </a:pPr>
            <a:r>
              <a:rPr lang="en-US" altLang="zh-TW" sz="2000" b="1">
                <a:solidFill>
                  <a:srgbClr val="000000"/>
                </a:solidFill>
                <a:latin typeface="Courier New" charset="0"/>
                <a:ea typeface="新細明體" charset="0"/>
                <a:cs typeface="Times New Roman" charset="0"/>
              </a:rPr>
              <a:t>// </a:t>
            </a:r>
            <a:r>
              <a:rPr lang="en-US" altLang="zh-TW" sz="2000" b="1">
                <a:solidFill>
                  <a:srgbClr val="0000FF"/>
                </a:solidFill>
                <a:latin typeface="Courier New" charset="0"/>
                <a:ea typeface="新細明體" charset="0"/>
                <a:cs typeface="Times New Roman" charset="0"/>
              </a:rPr>
              <a:t>Random access</a:t>
            </a:r>
          </a:p>
          <a:p>
            <a:pPr fontAlgn="base">
              <a:spcBef>
                <a:spcPct val="0"/>
              </a:spcBef>
              <a:spcAft>
                <a:spcPct val="0"/>
              </a:spcAft>
              <a:defRPr/>
            </a:pPr>
            <a:r>
              <a:rPr lang="en-US" altLang="zh-TW" sz="2000" b="1">
                <a:solidFill>
                  <a:srgbClr val="000000"/>
                </a:solidFill>
                <a:latin typeface="Courier New" charset="0"/>
                <a:ea typeface="新細明體" charset="0"/>
                <a:cs typeface="Times New Roman" charset="0"/>
              </a:rPr>
              <a:t>V[0] = 5;			// V[0] == 5</a:t>
            </a:r>
          </a:p>
          <a:p>
            <a:pPr fontAlgn="base">
              <a:spcBef>
                <a:spcPct val="0"/>
              </a:spcBef>
              <a:spcAft>
                <a:spcPct val="0"/>
              </a:spcAft>
              <a:defRPr/>
            </a:pPr>
            <a:endParaRPr lang="en-US" altLang="zh-TW" sz="2000" b="1">
              <a:solidFill>
                <a:srgbClr val="000000"/>
              </a:solidFill>
              <a:latin typeface="Courier New" charset="0"/>
              <a:ea typeface="新細明體" charset="0"/>
              <a:cs typeface="Times New Roman" charset="0"/>
            </a:endParaRPr>
          </a:p>
          <a:p>
            <a:pPr fontAlgn="base">
              <a:spcBef>
                <a:spcPct val="0"/>
              </a:spcBef>
              <a:spcAft>
                <a:spcPct val="0"/>
              </a:spcAft>
              <a:defRPr/>
            </a:pPr>
            <a:r>
              <a:rPr lang="en-US" altLang="zh-TW" sz="2000" b="1">
                <a:solidFill>
                  <a:srgbClr val="000000"/>
                </a:solidFill>
                <a:latin typeface="Courier New" charset="0"/>
                <a:ea typeface="新細明體" charset="0"/>
                <a:cs typeface="Times New Roman" charset="0"/>
              </a:rPr>
              <a:t>// </a:t>
            </a:r>
            <a:r>
              <a:rPr lang="en-US" altLang="zh-TW" sz="2000" b="1">
                <a:solidFill>
                  <a:srgbClr val="0000FF"/>
                </a:solidFill>
                <a:latin typeface="Courier New" charset="0"/>
                <a:ea typeface="新細明體" charset="0"/>
                <a:cs typeface="Times New Roman" charset="0"/>
              </a:rPr>
              <a:t>Test the size</a:t>
            </a:r>
          </a:p>
          <a:p>
            <a:pPr fontAlgn="base">
              <a:spcBef>
                <a:spcPct val="0"/>
              </a:spcBef>
              <a:spcAft>
                <a:spcPct val="0"/>
              </a:spcAft>
              <a:defRPr/>
            </a:pPr>
            <a:r>
              <a:rPr lang="en-US" altLang="zh-TW" sz="2000" b="1">
                <a:solidFill>
                  <a:srgbClr val="000000"/>
                </a:solidFill>
                <a:latin typeface="Courier New" charset="0"/>
                <a:ea typeface="新細明體" charset="0"/>
                <a:cs typeface="Times New Roman" charset="0"/>
              </a:rPr>
              <a:t>int size = V.size();	// size == 2</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7B0E0716-BD63-E73A-952D-E98AB3483E43}"/>
              </a:ext>
            </a:extLst>
          </p:cNvPr>
          <p:cNvSpPr>
            <a:spLocks noGrp="1" noChangeArrowheads="1"/>
          </p:cNvSpPr>
          <p:nvPr>
            <p:ph type="title"/>
          </p:nvPr>
        </p:nvSpPr>
        <p:spPr>
          <a:xfrm>
            <a:off x="1981200" y="-26988"/>
            <a:ext cx="7543800" cy="1295401"/>
          </a:xfrm>
        </p:spPr>
        <p:txBody>
          <a:bodyPr/>
          <a:lstStyle/>
          <a:p>
            <a:r>
              <a:rPr lang="en-US" altLang="en-US" u="sng"/>
              <a:t>Ví dụ: Lớp map</a:t>
            </a:r>
          </a:p>
        </p:txBody>
      </p:sp>
      <p:pic>
        <p:nvPicPr>
          <p:cNvPr id="45058" name="Picture 4">
            <a:extLst>
              <a:ext uri="{FF2B5EF4-FFF2-40B4-BE49-F238E27FC236}">
                <a16:creationId xmlns:a16="http://schemas.microsoft.com/office/drawing/2014/main" id="{41CAF8E6-0DF8-9AC7-44DE-E884D6378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1423988"/>
            <a:ext cx="8497888" cy="5187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5EC9988-8FE2-BFE8-0291-A00DF90A414D}"/>
              </a:ext>
            </a:extLst>
          </p:cNvPr>
          <p:cNvSpPr>
            <a:spLocks noGrp="1" noChangeArrowheads="1"/>
          </p:cNvSpPr>
          <p:nvPr>
            <p:ph type="title"/>
          </p:nvPr>
        </p:nvSpPr>
        <p:spPr>
          <a:xfrm>
            <a:off x="609600" y="122238"/>
            <a:ext cx="10058400" cy="726848"/>
          </a:xfrm>
        </p:spPr>
        <p:txBody>
          <a:bodyPr/>
          <a:lstStyle/>
          <a:p>
            <a:pPr eaLnBrk="1" hangingPunct="1"/>
            <a:r>
              <a:rPr lang="en-US" altLang="en-US" u="sng"/>
              <a:t>Lớp (class)</a:t>
            </a:r>
          </a:p>
        </p:txBody>
      </p:sp>
      <p:sp>
        <p:nvSpPr>
          <p:cNvPr id="27651" name="Rectangle 3">
            <a:extLst>
              <a:ext uri="{FF2B5EF4-FFF2-40B4-BE49-F238E27FC236}">
                <a16:creationId xmlns:a16="http://schemas.microsoft.com/office/drawing/2014/main" id="{5166BFB8-3600-85D6-8EFB-B676C260E72E}"/>
              </a:ext>
            </a:extLst>
          </p:cNvPr>
          <p:cNvSpPr>
            <a:spLocks noGrp="1" noChangeArrowheads="1"/>
          </p:cNvSpPr>
          <p:nvPr>
            <p:ph type="body" idx="1"/>
          </p:nvPr>
        </p:nvSpPr>
        <p:spPr>
          <a:xfrm>
            <a:off x="609600" y="849086"/>
            <a:ext cx="10972800" cy="4411662"/>
          </a:xfrm>
        </p:spPr>
        <p:txBody>
          <a:bodyPr/>
          <a:lstStyle/>
          <a:p>
            <a:pPr algn="just" eaLnBrk="1" hangingPunct="1">
              <a:spcBef>
                <a:spcPts val="0"/>
              </a:spcBef>
            </a:pPr>
            <a:r>
              <a:rPr lang="en-US" altLang="en-US" sz="2400"/>
              <a:t>Là một tập các objects cùng loại</a:t>
            </a:r>
          </a:p>
          <a:p>
            <a:pPr lvl="1" algn="just" eaLnBrk="1" hangingPunct="1">
              <a:spcBef>
                <a:spcPts val="0"/>
              </a:spcBef>
            </a:pPr>
            <a:r>
              <a:rPr lang="en-US" altLang="en-US" sz="2400"/>
              <a:t>Các đối tượng sẽ có các loại khác nhau, đặc điểm, … khác nhau và được phân vào các nhóm. Các nhóm này được gọi là class.</a:t>
            </a:r>
          </a:p>
          <a:p>
            <a:pPr lvl="1" algn="just" eaLnBrk="1" hangingPunct="1">
              <a:spcBef>
                <a:spcPts val="0"/>
              </a:spcBef>
            </a:pPr>
            <a:r>
              <a:rPr lang="en-US" altLang="en-US" sz="2400"/>
              <a:t>VD: lớp SV tạo đối tượng SV, lớp GV tạo đối tượng GV.</a:t>
            </a:r>
          </a:p>
          <a:p>
            <a:pPr algn="just" eaLnBrk="1" hangingPunct="1">
              <a:spcBef>
                <a:spcPts val="0"/>
              </a:spcBef>
            </a:pPr>
            <a:r>
              <a:rPr lang="en-US" altLang="en-US" sz="2400"/>
              <a:t>Là </a:t>
            </a:r>
            <a:r>
              <a:rPr lang="en-US" altLang="en-US" sz="2400">
                <a:solidFill>
                  <a:srgbClr val="FF0000"/>
                </a:solidFill>
              </a:rPr>
              <a:t>một đại diện của ADT </a:t>
            </a:r>
            <a:r>
              <a:rPr lang="en-US" altLang="en-US" sz="2400">
                <a:solidFill>
                  <a:schemeClr val="tx2">
                    <a:lumMod val="60000"/>
                    <a:lumOff val="40000"/>
                  </a:schemeClr>
                </a:solidFill>
              </a:rPr>
              <a:t>(ADT &gt; Lớp)</a:t>
            </a:r>
          </a:p>
          <a:p>
            <a:pPr lvl="1" algn="just" eaLnBrk="1" hangingPunct="1">
              <a:spcBef>
                <a:spcPts val="0"/>
              </a:spcBef>
            </a:pPr>
            <a:r>
              <a:rPr lang="en-US" altLang="en-US" sz="2400">
                <a:solidFill>
                  <a:schemeClr val="tx2">
                    <a:lumMod val="60000"/>
                    <a:lumOff val="40000"/>
                  </a:schemeClr>
                </a:solidFill>
              </a:rPr>
              <a:t>Trong OOP, ADT chính là lớp. Nhưng không có nghĩa là ADT chỉ cài đặt theo hướng OOP.</a:t>
            </a:r>
          </a:p>
          <a:p>
            <a:pPr algn="just" eaLnBrk="1" hangingPunct="1">
              <a:spcBef>
                <a:spcPts val="0"/>
              </a:spcBef>
            </a:pPr>
            <a:r>
              <a:rPr lang="en-US" altLang="en-US" sz="2400" i="1">
                <a:solidFill>
                  <a:srgbClr val="00B050"/>
                </a:solidFill>
              </a:rPr>
              <a:t>Được sử dụng như kiểu dữ liệu do người dùng định nghĩa</a:t>
            </a:r>
          </a:p>
          <a:p>
            <a:pPr algn="just" eaLnBrk="1" hangingPunct="1">
              <a:spcBef>
                <a:spcPts val="0"/>
              </a:spcBef>
            </a:pPr>
            <a:r>
              <a:rPr lang="en-US" altLang="en-US" sz="2400"/>
              <a:t>Là bản mẫu để tạo ra thể hiện của object</a:t>
            </a:r>
          </a:p>
          <a:p>
            <a:pPr lvl="1" algn="just" eaLnBrk="1" hangingPunct="1">
              <a:spcBef>
                <a:spcPts val="0"/>
              </a:spcBef>
            </a:pPr>
            <a:r>
              <a:rPr lang="en-US" altLang="en-US" sz="2400" i="1">
                <a:solidFill>
                  <a:schemeClr val="accent6">
                    <a:lumMod val="75000"/>
                  </a:schemeClr>
                </a:solidFill>
              </a:rPr>
              <a:t>Lớp là khuôn, object là sản phẩm được đúc ra từ khuôn. Khi lập trình, ta không lập trình sản phẩm, mà ta lập trình cho khuôn. Khi chạy chương trình, khuôn bắt đầu mới làm việc và tạo ra các đối tượng.</a:t>
            </a:r>
            <a:endParaRPr lang="en-US" altLang="en-US" sz="2400"/>
          </a:p>
          <a:p>
            <a:pPr algn="just" eaLnBrk="1" hangingPunct="1">
              <a:spcBef>
                <a:spcPts val="0"/>
              </a:spcBef>
            </a:pPr>
            <a:r>
              <a:rPr lang="en-US" altLang="en-US" sz="2400">
                <a:solidFill>
                  <a:srgbClr val="FF0000"/>
                </a:solidFill>
              </a:rPr>
              <a:t>Do đối tượng lúc thực thi chương trình mới tạo ra, nên </a:t>
            </a:r>
            <a:r>
              <a:rPr lang="en-US" altLang="en-US" sz="2400" i="1">
                <a:solidFill>
                  <a:srgbClr val="FF0000"/>
                </a:solidFill>
              </a:rPr>
              <a:t>bộ nhớ được cấp phát cho object, không phải cho class. Class này được thể hiện khi biên dịch chương trình. </a:t>
            </a:r>
            <a:r>
              <a:rPr lang="en-US" altLang="en-US" sz="2400" i="1">
                <a:solidFill>
                  <a:srgbClr val="0070C0"/>
                </a:solidFill>
              </a:rPr>
              <a:t>Nếu tạo nhiều đối tượng thì bộ nhớ bị chiếm dụng lớn, và ngược lại.</a:t>
            </a:r>
          </a:p>
          <a:p>
            <a:pPr algn="just" eaLnBrk="1" hangingPunct="1">
              <a:spcBef>
                <a:spcPts val="0"/>
              </a:spcBef>
            </a:pPr>
            <a:endParaRPr lang="en-US" altLang="en-US" sz="240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EBEB64DA-25EA-E11C-2CDC-DAE1DC1CF944}"/>
              </a:ext>
            </a:extLst>
          </p:cNvPr>
          <p:cNvSpPr>
            <a:spLocks noGrp="1" noChangeArrowheads="1"/>
          </p:cNvSpPr>
          <p:nvPr>
            <p:ph type="title"/>
          </p:nvPr>
        </p:nvSpPr>
        <p:spPr/>
        <p:txBody>
          <a:bodyPr/>
          <a:lstStyle/>
          <a:p>
            <a:pPr eaLnBrk="1" hangingPunct="1"/>
            <a:r>
              <a:rPr lang="en-US" altLang="en-US" u="sng"/>
              <a:t>Thông điệp (message)</a:t>
            </a:r>
          </a:p>
        </p:txBody>
      </p:sp>
      <p:sp>
        <p:nvSpPr>
          <p:cNvPr id="28675" name="Rectangle 3">
            <a:extLst>
              <a:ext uri="{FF2B5EF4-FFF2-40B4-BE49-F238E27FC236}">
                <a16:creationId xmlns:a16="http://schemas.microsoft.com/office/drawing/2014/main" id="{4CD30DD3-3CC0-41D1-CD1D-DD03E30864DA}"/>
              </a:ext>
            </a:extLst>
          </p:cNvPr>
          <p:cNvSpPr>
            <a:spLocks noGrp="1" noChangeArrowheads="1"/>
          </p:cNvSpPr>
          <p:nvPr>
            <p:ph type="body" idx="1"/>
          </p:nvPr>
        </p:nvSpPr>
        <p:spPr>
          <a:xfrm>
            <a:off x="609599" y="1730149"/>
            <a:ext cx="4539343" cy="4411662"/>
          </a:xfrm>
        </p:spPr>
        <p:txBody>
          <a:bodyPr/>
          <a:lstStyle/>
          <a:p>
            <a:pPr eaLnBrk="1" hangingPunct="1">
              <a:buFont typeface="Wingdings" panose="05000000000000000000" pitchFamily="2" charset="2"/>
              <a:buNone/>
            </a:pPr>
            <a:r>
              <a:rPr lang="en-US" altLang="en-US"/>
              <a:t>Các đối tượng </a:t>
            </a:r>
            <a:r>
              <a:rPr lang="en-US" altLang="en-US" i="1"/>
              <a:t>tương tác, giao tiếp với nhau</a:t>
            </a:r>
            <a:r>
              <a:rPr lang="en-US" altLang="en-US"/>
              <a:t> sử dụng </a:t>
            </a:r>
            <a:r>
              <a:rPr lang="en-US" altLang="en-US" i="1">
                <a:solidFill>
                  <a:srgbClr val="0070C0"/>
                </a:solidFill>
              </a:rPr>
              <a:t>thông điệp.</a:t>
            </a:r>
          </a:p>
          <a:p>
            <a:pPr eaLnBrk="1" hangingPunct="1">
              <a:buFont typeface="Wingdings" panose="05000000000000000000" pitchFamily="2" charset="2"/>
              <a:buNone/>
            </a:pPr>
            <a:endParaRPr lang="en-US" altLang="en-US" i="1">
              <a:solidFill>
                <a:srgbClr val="0070C0"/>
              </a:solidFill>
            </a:endParaRPr>
          </a:p>
          <a:p>
            <a:pPr eaLnBrk="1" hangingPunct="1">
              <a:buFont typeface="Wingdings" panose="05000000000000000000" pitchFamily="2" charset="2"/>
              <a:buNone/>
            </a:pPr>
            <a:r>
              <a:rPr lang="en-US" altLang="en-US" i="1">
                <a:solidFill>
                  <a:schemeClr val="tx2">
                    <a:lumMod val="60000"/>
                    <a:lumOff val="40000"/>
                  </a:schemeClr>
                </a:solidFill>
              </a:rPr>
              <a:t>Hiểu đơn giản, thông điệp là một lời gọi hàm.</a:t>
            </a:r>
          </a:p>
          <a:p>
            <a:pPr eaLnBrk="1" hangingPunct="1"/>
            <a:endParaRPr lang="en-US" altLang="en-US"/>
          </a:p>
        </p:txBody>
      </p:sp>
      <p:pic>
        <p:nvPicPr>
          <p:cNvPr id="49155" name="Picture 5" descr="p_talk_usecase_2-530x454">
            <a:extLst>
              <a:ext uri="{FF2B5EF4-FFF2-40B4-BE49-F238E27FC236}">
                <a16:creationId xmlns:a16="http://schemas.microsoft.com/office/drawing/2014/main" id="{7796CB7C-A493-5091-9044-11B35AD65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353" y="1600200"/>
            <a:ext cx="5994718"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EA8DE70-0AE1-1443-AB6E-8EB144D124AA}"/>
              </a:ext>
            </a:extLst>
          </p:cNvPr>
          <p:cNvSpPr>
            <a:spLocks noGrp="1" noChangeArrowheads="1"/>
          </p:cNvSpPr>
          <p:nvPr>
            <p:ph type="title"/>
          </p:nvPr>
        </p:nvSpPr>
        <p:spPr/>
        <p:txBody>
          <a:bodyPr/>
          <a:lstStyle/>
          <a:p>
            <a:pPr eaLnBrk="1" hangingPunct="1"/>
            <a:r>
              <a:rPr lang="en-US" altLang="en-US" u="sng"/>
              <a:t>Thông điệp (message)</a:t>
            </a:r>
          </a:p>
        </p:txBody>
      </p:sp>
      <p:sp>
        <p:nvSpPr>
          <p:cNvPr id="29699" name="Rectangle 3">
            <a:extLst>
              <a:ext uri="{FF2B5EF4-FFF2-40B4-BE49-F238E27FC236}">
                <a16:creationId xmlns:a16="http://schemas.microsoft.com/office/drawing/2014/main" id="{F784F492-7FD6-5B7B-F6F8-010BE60C023D}"/>
              </a:ext>
            </a:extLst>
          </p:cNvPr>
          <p:cNvSpPr>
            <a:spLocks noGrp="1" noChangeArrowheads="1"/>
          </p:cNvSpPr>
          <p:nvPr>
            <p:ph type="body" idx="1"/>
          </p:nvPr>
        </p:nvSpPr>
        <p:spPr/>
        <p:txBody>
          <a:bodyPr/>
          <a:lstStyle/>
          <a:p>
            <a:pPr eaLnBrk="1" hangingPunct="1"/>
            <a:r>
              <a:rPr lang="en-US" altLang="en-US"/>
              <a:t>Message bao gồm</a:t>
            </a:r>
          </a:p>
          <a:p>
            <a:pPr lvl="1" eaLnBrk="1" hangingPunct="1">
              <a:buFont typeface="Wingdings" panose="05000000000000000000" pitchFamily="2" charset="2"/>
              <a:buChar char="Ø"/>
            </a:pPr>
            <a:r>
              <a:rPr lang="en-US" altLang="en-US"/>
              <a:t>Đối tượng đích</a:t>
            </a:r>
          </a:p>
          <a:p>
            <a:pPr lvl="1" eaLnBrk="1" hangingPunct="1">
              <a:buFont typeface="Wingdings" panose="05000000000000000000" pitchFamily="2" charset="2"/>
              <a:buChar char="Ø"/>
            </a:pPr>
            <a:r>
              <a:rPr lang="en-US" altLang="en-US"/>
              <a:t>Tên của phương thức cần thực hiện</a:t>
            </a:r>
          </a:p>
          <a:p>
            <a:pPr lvl="1" eaLnBrk="1" hangingPunct="1">
              <a:buFont typeface="Wingdings" panose="05000000000000000000" pitchFamily="2" charset="2"/>
              <a:buChar char="Ø"/>
            </a:pPr>
            <a:r>
              <a:rPr lang="en-US" altLang="en-US"/>
              <a:t>Các tham số cần thiết</a:t>
            </a:r>
          </a:p>
          <a:p>
            <a:pPr lvl="1" eaLnBrk="1" hangingPunct="1">
              <a:buFont typeface="Wingdings" panose="05000000000000000000" pitchFamily="2" charset="2"/>
              <a:buChar char="Ø"/>
            </a:pPr>
            <a:endParaRPr lang="en-US" altLang="en-US"/>
          </a:p>
        </p:txBody>
      </p:sp>
      <p:sp>
        <p:nvSpPr>
          <p:cNvPr id="60422" name="Rectangle 6">
            <a:extLst>
              <a:ext uri="{FF2B5EF4-FFF2-40B4-BE49-F238E27FC236}">
                <a16:creationId xmlns:a16="http://schemas.microsoft.com/office/drawing/2014/main" id="{49EF7A61-B46B-CD23-4E8C-5915DC6C8459}"/>
              </a:ext>
            </a:extLst>
          </p:cNvPr>
          <p:cNvSpPr>
            <a:spLocks noChangeArrowheads="1"/>
          </p:cNvSpPr>
          <p:nvPr/>
        </p:nvSpPr>
        <p:spPr bwMode="auto">
          <a:xfrm>
            <a:off x="1981200" y="3810000"/>
            <a:ext cx="4267200" cy="281940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eaLnBrk="0" hangingPunct="0">
              <a:spcBef>
                <a:spcPct val="20000"/>
              </a:spcBef>
              <a:buClr>
                <a:schemeClr val="tx2"/>
              </a:buClr>
              <a:buSzPct val="70000"/>
              <a:buFont typeface="Wingdings" charset="2"/>
              <a:buChar char="l"/>
              <a:defRPr sz="3000">
                <a:solidFill>
                  <a:schemeClr val="tx1"/>
                </a:solidFill>
                <a:latin typeface="Arial" charset="0"/>
                <a:ea typeface="Arial" charset="0"/>
                <a:cs typeface="Arial" charset="0"/>
              </a:defRPr>
            </a:lvl1pPr>
            <a:lvl2pPr marL="692150" indent="-347663" eaLnBrk="0" hangingPunct="0">
              <a:spcBef>
                <a:spcPct val="20000"/>
              </a:spcBef>
              <a:buClr>
                <a:schemeClr val="accent2"/>
              </a:buClr>
              <a:buSzPct val="70000"/>
              <a:buFont typeface="Wingdings" charset="2"/>
              <a:buChar char="l"/>
              <a:defRPr sz="2600">
                <a:solidFill>
                  <a:schemeClr val="tx1"/>
                </a:solidFill>
                <a:latin typeface="Arial" charset="0"/>
                <a:ea typeface="Arial" charset="0"/>
                <a:cs typeface="Arial" charset="0"/>
              </a:defRPr>
            </a:lvl2pPr>
            <a:lvl3pPr marL="987425" indent="-293688" eaLnBrk="0" hangingPunct="0">
              <a:spcBef>
                <a:spcPct val="20000"/>
              </a:spcBef>
              <a:buClr>
                <a:schemeClr val="accent1"/>
              </a:buClr>
              <a:buSzPct val="70000"/>
              <a:buFont typeface="Wingdings" charset="2"/>
              <a:buChar char="l"/>
              <a:defRPr sz="2300">
                <a:solidFill>
                  <a:schemeClr val="tx1"/>
                </a:solidFill>
                <a:latin typeface="Arial" charset="0"/>
                <a:ea typeface="Arial" charset="0"/>
                <a:cs typeface="Arial" charset="0"/>
              </a:defRPr>
            </a:lvl3pPr>
            <a:lvl4pPr marL="1281113" indent="-292100" eaLnBrk="0" hangingPunct="0">
              <a:spcBef>
                <a:spcPct val="20000"/>
              </a:spcBef>
              <a:buClr>
                <a:schemeClr val="tx2"/>
              </a:buClr>
              <a:buSzPct val="75000"/>
              <a:buFont typeface="Wingdings" charset="2"/>
              <a:buChar char="§"/>
              <a:defRPr sz="2000">
                <a:solidFill>
                  <a:schemeClr val="tx1"/>
                </a:solidFill>
                <a:latin typeface="Arial" charset="0"/>
                <a:ea typeface="Arial" charset="0"/>
                <a:cs typeface="Arial" charset="0"/>
              </a:defRPr>
            </a:lvl4pPr>
            <a:lvl5pPr marL="1598613" indent="-315913" eaLnBrk="0" hangingPunct="0">
              <a:spcBef>
                <a:spcPct val="20000"/>
              </a:spcBef>
              <a:buClr>
                <a:schemeClr val="folHlink"/>
              </a:buClr>
              <a:buSzPct val="80000"/>
              <a:buFont typeface="Wingdings" charset="2"/>
              <a:buChar char="§"/>
              <a:defRPr sz="2000">
                <a:solidFill>
                  <a:schemeClr val="tx1"/>
                </a:solidFill>
                <a:latin typeface="Arial" charset="0"/>
                <a:ea typeface="Arial" charset="0"/>
                <a:cs typeface="Arial" charset="0"/>
              </a:defRPr>
            </a:lvl5pPr>
            <a:lvl6pPr marL="2055813" indent="-315913" eaLnBrk="0" fontAlgn="base" hangingPunct="0">
              <a:spcBef>
                <a:spcPct val="20000"/>
              </a:spcBef>
              <a:spcAft>
                <a:spcPct val="0"/>
              </a:spcAft>
              <a:buClr>
                <a:schemeClr val="folHlink"/>
              </a:buClr>
              <a:buSzPct val="80000"/>
              <a:buFont typeface="Wingdings" charset="2"/>
              <a:buChar char="§"/>
              <a:defRPr sz="2000">
                <a:solidFill>
                  <a:schemeClr val="tx1"/>
                </a:solidFill>
                <a:latin typeface="Arial" charset="0"/>
                <a:ea typeface="Arial" charset="0"/>
                <a:cs typeface="Arial" charset="0"/>
              </a:defRPr>
            </a:lvl6pPr>
            <a:lvl7pPr marL="2513013" indent="-315913" eaLnBrk="0" fontAlgn="base" hangingPunct="0">
              <a:spcBef>
                <a:spcPct val="20000"/>
              </a:spcBef>
              <a:spcAft>
                <a:spcPct val="0"/>
              </a:spcAft>
              <a:buClr>
                <a:schemeClr val="folHlink"/>
              </a:buClr>
              <a:buSzPct val="80000"/>
              <a:buFont typeface="Wingdings" charset="2"/>
              <a:buChar char="§"/>
              <a:defRPr sz="2000">
                <a:solidFill>
                  <a:schemeClr val="tx1"/>
                </a:solidFill>
                <a:latin typeface="Arial" charset="0"/>
                <a:ea typeface="Arial" charset="0"/>
                <a:cs typeface="Arial" charset="0"/>
              </a:defRPr>
            </a:lvl7pPr>
            <a:lvl8pPr marL="2970213" indent="-315913" eaLnBrk="0" fontAlgn="base" hangingPunct="0">
              <a:spcBef>
                <a:spcPct val="20000"/>
              </a:spcBef>
              <a:spcAft>
                <a:spcPct val="0"/>
              </a:spcAft>
              <a:buClr>
                <a:schemeClr val="folHlink"/>
              </a:buClr>
              <a:buSzPct val="80000"/>
              <a:buFont typeface="Wingdings" charset="2"/>
              <a:buChar char="§"/>
              <a:defRPr sz="2000">
                <a:solidFill>
                  <a:schemeClr val="tx1"/>
                </a:solidFill>
                <a:latin typeface="Arial" charset="0"/>
                <a:ea typeface="Arial" charset="0"/>
                <a:cs typeface="Arial" charset="0"/>
              </a:defRPr>
            </a:lvl8pPr>
            <a:lvl9pPr marL="3427413" indent="-315913" eaLnBrk="0" fontAlgn="base" hangingPunct="0">
              <a:spcBef>
                <a:spcPct val="20000"/>
              </a:spcBef>
              <a:spcAft>
                <a:spcPct val="0"/>
              </a:spcAft>
              <a:buClr>
                <a:schemeClr val="folHlink"/>
              </a:buClr>
              <a:buSzPct val="80000"/>
              <a:buFont typeface="Wingdings" charset="2"/>
              <a:buChar char="§"/>
              <a:defRPr sz="2000">
                <a:solidFill>
                  <a:schemeClr val="tx1"/>
                </a:solidFill>
                <a:latin typeface="Arial" charset="0"/>
                <a:ea typeface="Arial" charset="0"/>
                <a:cs typeface="Arial"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charset="2"/>
              <a:buNone/>
              <a:tabLst/>
              <a:defRPr/>
            </a:pPr>
            <a:r>
              <a:rPr kumimoji="0" lang="en-US" altLang="en-US" sz="2500" b="0" i="0" u="none" strike="noStrike" kern="1200" cap="none" spc="0" normalizeH="0" baseline="0" noProof="0">
                <a:ln>
                  <a:noFill/>
                </a:ln>
                <a:solidFill>
                  <a:srgbClr val="FF0000"/>
                </a:solidFill>
                <a:effectLst/>
                <a:uLnTx/>
                <a:uFillTx/>
                <a:latin typeface="Arial" charset="0"/>
                <a:cs typeface="Arial" charset="0"/>
              </a:rPr>
              <a:t>class Integer </a:t>
            </a:r>
            <a:r>
              <a:rPr kumimoji="0" lang="en-US" altLang="en-US" sz="2500" b="0" i="0" u="none" strike="noStrike" kern="1200" cap="none" spc="0" normalizeH="0" baseline="0" noProof="0">
                <a:ln>
                  <a:noFill/>
                </a:ln>
                <a:solidFill>
                  <a:srgbClr val="000000"/>
                </a:solidFill>
                <a:effectLst/>
                <a:uLnTx/>
                <a:uFillTx/>
                <a:latin typeface="Arial" charset="0"/>
                <a:cs typeface="Arial" charset="0"/>
              </a:rPr>
              <a:t>{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charset="2"/>
              <a:buNone/>
              <a:tabLst/>
              <a:defRPr/>
            </a:pPr>
            <a:r>
              <a:rPr kumimoji="0" lang="en-US" altLang="en-US" sz="2500" b="0" i="0" u="none" strike="noStrike" kern="1200" cap="none" spc="0" normalizeH="0" baseline="0" noProof="0">
                <a:ln>
                  <a:noFill/>
                </a:ln>
                <a:solidFill>
                  <a:srgbClr val="330066">
                    <a:lumMod val="60000"/>
                    <a:lumOff val="40000"/>
                  </a:srgbClr>
                </a:solidFill>
                <a:effectLst/>
                <a:uLnTx/>
                <a:uFillTx/>
                <a:latin typeface="Arial" charset="0"/>
                <a:cs typeface="Arial" charset="0"/>
              </a:rPr>
              <a:t>attributes: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charset="2"/>
              <a:buNone/>
              <a:tabLst/>
              <a:defRPr/>
            </a:pPr>
            <a:r>
              <a:rPr kumimoji="0" lang="en-US" altLang="en-US" sz="2500" b="0" i="0" u="none" strike="noStrike" kern="1200" cap="none" spc="0" normalizeH="0" baseline="0" noProof="0">
                <a:ln>
                  <a:noFill/>
                </a:ln>
                <a:solidFill>
                  <a:srgbClr val="330066">
                    <a:lumMod val="60000"/>
                    <a:lumOff val="40000"/>
                  </a:srgbClr>
                </a:solidFill>
                <a:effectLst/>
                <a:uLnTx/>
                <a:uFillTx/>
                <a:latin typeface="Arial" charset="0"/>
                <a:cs typeface="Arial" charset="0"/>
              </a:rPr>
              <a:t>	 int i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charset="2"/>
              <a:buNone/>
              <a:tabLst/>
              <a:defRPr/>
            </a:pPr>
            <a:r>
              <a:rPr kumimoji="0" lang="en-US" altLang="en-US" sz="2500" b="0" i="0" u="none" strike="noStrike" kern="1200" cap="none" spc="0" normalizeH="0" baseline="0" noProof="0">
                <a:ln>
                  <a:noFill/>
                </a:ln>
                <a:solidFill>
                  <a:srgbClr val="5C8A8A">
                    <a:lumMod val="75000"/>
                  </a:srgbClr>
                </a:solidFill>
                <a:effectLst/>
                <a:uLnTx/>
                <a:uFillTx/>
                <a:latin typeface="Arial" charset="0"/>
                <a:cs typeface="Arial" charset="0"/>
              </a:rPr>
              <a:t>methods: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charset="2"/>
              <a:buNone/>
              <a:tabLst/>
              <a:defRPr/>
            </a:pPr>
            <a:r>
              <a:rPr kumimoji="0" lang="en-US" altLang="en-US" sz="2500" b="0" i="0" u="none" strike="noStrike" kern="1200" cap="none" spc="0" normalizeH="0" baseline="0" noProof="0">
                <a:ln>
                  <a:noFill/>
                </a:ln>
                <a:solidFill>
                  <a:srgbClr val="5C8A8A">
                    <a:lumMod val="75000"/>
                  </a:srgbClr>
                </a:solidFill>
                <a:effectLst/>
                <a:uLnTx/>
                <a:uFillTx/>
                <a:latin typeface="Arial" charset="0"/>
                <a:cs typeface="Arial" charset="0"/>
              </a:rPr>
              <a:t>   </a:t>
            </a:r>
            <a:r>
              <a:rPr kumimoji="0" lang="en-US" altLang="en-US" sz="2500" b="1" i="0" u="none" strike="noStrike" kern="1200" cap="none" spc="0" normalizeH="0" baseline="0" noProof="0">
                <a:ln>
                  <a:noFill/>
                </a:ln>
                <a:solidFill>
                  <a:srgbClr val="5C8A8A">
                    <a:lumMod val="75000"/>
                  </a:srgbClr>
                </a:solidFill>
                <a:effectLst/>
                <a:uLnTx/>
                <a:uFillTx/>
                <a:latin typeface="Arial" charset="0"/>
                <a:cs typeface="Arial" charset="0"/>
              </a:rPr>
              <a:t>setValue(int n)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charset="2"/>
              <a:buNone/>
              <a:tabLst/>
              <a:defRPr/>
            </a:pPr>
            <a:r>
              <a:rPr kumimoji="0" lang="en-US" altLang="en-US" sz="2500" b="0" i="0" u="none" strike="noStrike" kern="1200" cap="none" spc="0" normalizeH="0" baseline="0" noProof="0">
                <a:ln>
                  <a:noFill/>
                </a:ln>
                <a:solidFill>
                  <a:srgbClr val="5C8A8A">
                    <a:lumMod val="75000"/>
                  </a:srgbClr>
                </a:solidFill>
                <a:effectLst/>
                <a:uLnTx/>
                <a:uFillTx/>
                <a:latin typeface="Arial" charset="0"/>
                <a:cs typeface="Arial" charset="0"/>
              </a:rPr>
              <a:t>   Integer addValue(Integer j)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charset="2"/>
              <a:buNone/>
              <a:tabLst/>
              <a:defRPr/>
            </a:pPr>
            <a:r>
              <a:rPr kumimoji="0" lang="en-US" altLang="en-US" sz="2500" b="0" i="0" u="none" strike="noStrike" kern="1200" cap="none" spc="0" normalizeH="0" baseline="0" noProof="0">
                <a:ln>
                  <a:noFill/>
                </a:ln>
                <a:solidFill>
                  <a:srgbClr val="000000"/>
                </a:solidFill>
                <a:effectLst/>
                <a:uLnTx/>
                <a:uFillTx/>
                <a:latin typeface="Arial" charset="0"/>
                <a:cs typeface="Arial" charset="0"/>
              </a:rPr>
              <a:t>}</a:t>
            </a:r>
            <a:r>
              <a:rPr kumimoji="0" lang="en-US" altLang="en-US" sz="3000" b="0" i="0" u="none" strike="noStrike" kern="1200" cap="none" spc="0" normalizeH="0" baseline="0" noProof="0">
                <a:ln>
                  <a:noFill/>
                </a:ln>
                <a:solidFill>
                  <a:srgbClr val="000000"/>
                </a:solidFill>
                <a:effectLst/>
                <a:uLnTx/>
                <a:uFillTx/>
                <a:latin typeface="Arial" charset="0"/>
                <a:cs typeface="Arial" charset="0"/>
              </a:rPr>
              <a:t> </a:t>
            </a:r>
          </a:p>
        </p:txBody>
      </p:sp>
      <p:sp>
        <p:nvSpPr>
          <p:cNvPr id="60423" name="Rectangle 7">
            <a:extLst>
              <a:ext uri="{FF2B5EF4-FFF2-40B4-BE49-F238E27FC236}">
                <a16:creationId xmlns:a16="http://schemas.microsoft.com/office/drawing/2014/main" id="{514E6821-DA6A-DED2-D98E-328113AD5849}"/>
              </a:ext>
            </a:extLst>
          </p:cNvPr>
          <p:cNvSpPr>
            <a:spLocks noChangeArrowheads="1"/>
          </p:cNvSpPr>
          <p:nvPr/>
        </p:nvSpPr>
        <p:spPr bwMode="auto">
          <a:xfrm>
            <a:off x="6934200" y="3810000"/>
            <a:ext cx="3124200" cy="28194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Integer i;</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800" b="1" i="0" u="none" strike="noStrike" kern="1200" cap="none" spc="0" normalizeH="0" baseline="0" noProof="0">
                <a:ln>
                  <a:noFill/>
                </a:ln>
                <a:solidFill>
                  <a:srgbClr val="669999">
                    <a:lumMod val="75000"/>
                  </a:srgbClr>
                </a:solidFill>
                <a:effectLst/>
                <a:uLnTx/>
                <a:uFillTx/>
                <a:latin typeface="Arial" panose="020B0604020202020204" pitchFamily="34" charset="0"/>
                <a:ea typeface="+mn-ea"/>
                <a:cs typeface="Arial" panose="020B0604020202020204" pitchFamily="34" charset="0"/>
              </a:rPr>
              <a:t>i.setValue(1);</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Speech Bubble: Rectangle with Corners Rounded 1">
            <a:extLst>
              <a:ext uri="{FF2B5EF4-FFF2-40B4-BE49-F238E27FC236}">
                <a16:creationId xmlns:a16="http://schemas.microsoft.com/office/drawing/2014/main" id="{8A951AD9-4495-2997-EF9C-B0654AC078D7}"/>
              </a:ext>
            </a:extLst>
          </p:cNvPr>
          <p:cNvSpPr/>
          <p:nvPr/>
        </p:nvSpPr>
        <p:spPr>
          <a:xfrm>
            <a:off x="9486899" y="2925535"/>
            <a:ext cx="2362201" cy="1083129"/>
          </a:xfrm>
          <a:prstGeom prst="wedgeRoundRectCallout">
            <a:avLst>
              <a:gd name="adj1" fmla="val -62083"/>
              <a:gd name="adj2" fmla="val 88631"/>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solidFill>
                    <a:sysClr val="windowText" lastClr="000000"/>
                  </a:solidFill>
                </a:ln>
                <a:solidFill>
                  <a:srgbClr val="FF0000"/>
                </a:solidFill>
                <a:effectLst/>
                <a:uLnTx/>
                <a:uFillTx/>
                <a:latin typeface="Arial"/>
                <a:ea typeface="+mn-ea"/>
                <a:cs typeface="Arial"/>
              </a:rPr>
              <a:t>Lời gọi hàm/ Lời gửi message</a:t>
            </a:r>
          </a:p>
        </p:txBody>
      </p:sp>
      <p:sp>
        <p:nvSpPr>
          <p:cNvPr id="3" name="Thought Bubble: Cloud 2">
            <a:extLst>
              <a:ext uri="{FF2B5EF4-FFF2-40B4-BE49-F238E27FC236}">
                <a16:creationId xmlns:a16="http://schemas.microsoft.com/office/drawing/2014/main" id="{6B8CB710-F841-6702-E466-3D5B1D84162C}"/>
              </a:ext>
            </a:extLst>
          </p:cNvPr>
          <p:cNvSpPr/>
          <p:nvPr/>
        </p:nvSpPr>
        <p:spPr>
          <a:xfrm>
            <a:off x="9563099" y="4460194"/>
            <a:ext cx="2362201" cy="1219200"/>
          </a:xfrm>
          <a:prstGeom prst="cloudCallout">
            <a:avLst>
              <a:gd name="adj1" fmla="val -89496"/>
              <a:gd name="adj2" fmla="val 41964"/>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0000"/>
                </a:solidFill>
                <a:effectLst/>
                <a:uLnTx/>
                <a:uFillTx/>
                <a:latin typeface="Arial"/>
                <a:ea typeface="+mn-ea"/>
                <a:cs typeface="Arial"/>
              </a:rPr>
              <a:t>Đối tượng nguồn</a:t>
            </a:r>
          </a:p>
        </p:txBody>
      </p:sp>
      <p:sp>
        <p:nvSpPr>
          <p:cNvPr id="4" name="Thought Bubble: Cloud 3">
            <a:extLst>
              <a:ext uri="{FF2B5EF4-FFF2-40B4-BE49-F238E27FC236}">
                <a16:creationId xmlns:a16="http://schemas.microsoft.com/office/drawing/2014/main" id="{72838D6D-D8BD-9AF9-C622-AE924A211F44}"/>
              </a:ext>
            </a:extLst>
          </p:cNvPr>
          <p:cNvSpPr/>
          <p:nvPr/>
        </p:nvSpPr>
        <p:spPr>
          <a:xfrm>
            <a:off x="4914899" y="3240994"/>
            <a:ext cx="2362201" cy="1219200"/>
          </a:xfrm>
          <a:prstGeom prst="cloudCallout">
            <a:avLst>
              <a:gd name="adj1" fmla="val -69680"/>
              <a:gd name="adj2" fmla="val 125000"/>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FF"/>
                </a:solidFill>
                <a:effectLst/>
                <a:uLnTx/>
                <a:uFillTx/>
                <a:latin typeface="Arial"/>
                <a:ea typeface="+mn-ea"/>
                <a:cs typeface="Arial"/>
              </a:rPr>
              <a:t>Đối tượng đích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nodeType="clickEffect">
                                  <p:stCondLst>
                                    <p:cond delay="0"/>
                                  </p:stCondLst>
                                  <p:childTnLst>
                                    <p:set>
                                      <p:cBhvr>
                                        <p:cTn id="10" dur="1" fill="hold">
                                          <p:stCondLst>
                                            <p:cond delay="0"/>
                                          </p:stCondLst>
                                        </p:cTn>
                                        <p:tgtEl>
                                          <p:spTgt spid="60423"/>
                                        </p:tgtEl>
                                        <p:attrNameLst>
                                          <p:attrName>style.visibility</p:attrName>
                                        </p:attrNameLst>
                                      </p:cBhvr>
                                      <p:to>
                                        <p:strVal val="visible"/>
                                      </p:to>
                                    </p:set>
                                    <p:anim calcmode="lin" valueType="num">
                                      <p:cBhvr>
                                        <p:cTn id="11" dur="500" fill="hold"/>
                                        <p:tgtEl>
                                          <p:spTgt spid="60423"/>
                                        </p:tgtEl>
                                        <p:attrNameLst>
                                          <p:attrName>ppt_w</p:attrName>
                                        </p:attrNameLst>
                                      </p:cBhvr>
                                      <p:tavLst>
                                        <p:tav tm="0">
                                          <p:val>
                                            <p:strVal val="#ppt_w*0.70"/>
                                          </p:val>
                                        </p:tav>
                                        <p:tav tm="100000">
                                          <p:val>
                                            <p:strVal val="#ppt_w"/>
                                          </p:val>
                                        </p:tav>
                                      </p:tavLst>
                                    </p:anim>
                                    <p:anim calcmode="lin" valueType="num">
                                      <p:cBhvr>
                                        <p:cTn id="12" dur="500" fill="hold"/>
                                        <p:tgtEl>
                                          <p:spTgt spid="60423"/>
                                        </p:tgtEl>
                                        <p:attrNameLst>
                                          <p:attrName>ppt_h</p:attrName>
                                        </p:attrNameLst>
                                      </p:cBhvr>
                                      <p:tavLst>
                                        <p:tav tm="0">
                                          <p:val>
                                            <p:strVal val="#ppt_h"/>
                                          </p:val>
                                        </p:tav>
                                        <p:tav tm="100000">
                                          <p:val>
                                            <p:strVal val="#ppt_h"/>
                                          </p:val>
                                        </p:tav>
                                      </p:tavLst>
                                    </p:anim>
                                    <p:animEffect transition="in" filter="fade">
                                      <p:cBhvr>
                                        <p:cTn id="13" dur="500"/>
                                        <p:tgtEl>
                                          <p:spTgt spid="60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 grpId="0" animBg="1"/>
      <p:bldP spid="604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EC74A2D1-BC73-5609-4250-2C7A27FA1068}"/>
              </a:ext>
            </a:extLst>
          </p:cNvPr>
          <p:cNvSpPr>
            <a:spLocks noGrp="1" noChangeArrowheads="1"/>
          </p:cNvSpPr>
          <p:nvPr>
            <p:ph type="title"/>
          </p:nvPr>
        </p:nvSpPr>
        <p:spPr/>
        <p:txBody>
          <a:bodyPr/>
          <a:lstStyle/>
          <a:p>
            <a:pPr eaLnBrk="1" hangingPunct="1">
              <a:defRPr/>
            </a:pPr>
            <a:r>
              <a:rPr lang="en-US" altLang="en-US" u="sng"/>
              <a:t>Tính đóng gói (Tính bao đóng) (Encapsulation)</a:t>
            </a:r>
          </a:p>
        </p:txBody>
      </p:sp>
      <p:sp>
        <p:nvSpPr>
          <p:cNvPr id="30723" name="Rectangle 3">
            <a:extLst>
              <a:ext uri="{FF2B5EF4-FFF2-40B4-BE49-F238E27FC236}">
                <a16:creationId xmlns:a16="http://schemas.microsoft.com/office/drawing/2014/main" id="{D546CA0A-CD69-0EC2-B57C-1270DAD050DE}"/>
              </a:ext>
            </a:extLst>
          </p:cNvPr>
          <p:cNvSpPr>
            <a:spLocks noGrp="1" noChangeArrowheads="1"/>
          </p:cNvSpPr>
          <p:nvPr>
            <p:ph type="body" idx="1"/>
          </p:nvPr>
        </p:nvSpPr>
        <p:spPr>
          <a:xfrm>
            <a:off x="609600" y="1719264"/>
            <a:ext cx="10983686" cy="4757737"/>
          </a:xfrm>
        </p:spPr>
        <p:txBody>
          <a:bodyPr/>
          <a:lstStyle/>
          <a:p>
            <a:pPr eaLnBrk="1" hangingPunct="1">
              <a:lnSpc>
                <a:spcPct val="90000"/>
              </a:lnSpc>
            </a:pPr>
            <a:r>
              <a:rPr lang="en-US" altLang="en-US" sz="2600"/>
              <a:t>Là việc </a:t>
            </a:r>
            <a:r>
              <a:rPr lang="en-US" altLang="en-US" sz="2600">
                <a:solidFill>
                  <a:srgbClr val="FF0000"/>
                </a:solidFill>
              </a:rPr>
              <a:t>bao gói</a:t>
            </a:r>
            <a:r>
              <a:rPr lang="en-US" altLang="en-US" sz="2600"/>
              <a:t> các thuộc tính của đối tượng bởi các phương thức</a:t>
            </a:r>
          </a:p>
          <a:p>
            <a:pPr eaLnBrk="1" hangingPunct="1">
              <a:lnSpc>
                <a:spcPct val="90000"/>
              </a:lnSpc>
            </a:pPr>
            <a:r>
              <a:rPr lang="en-US" altLang="en-US" sz="2600"/>
              <a:t>“Thuộc tính của ai người đó giữ, dùng”</a:t>
            </a:r>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r>
              <a:rPr lang="en-US" altLang="en-US" sz="2600"/>
              <a:t>Thực tế đôi khi cần phải phơi bày một vài thuộc tính và che dấu một vài phương thức</a:t>
            </a:r>
          </a:p>
        </p:txBody>
      </p:sp>
      <p:pic>
        <p:nvPicPr>
          <p:cNvPr id="30724" name="Picture 4">
            <a:extLst>
              <a:ext uri="{FF2B5EF4-FFF2-40B4-BE49-F238E27FC236}">
                <a16:creationId xmlns:a16="http://schemas.microsoft.com/office/drawing/2014/main" id="{44D5D03A-B931-1CC9-05B5-E1EF5D85F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2821782"/>
            <a:ext cx="617220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1B5FE8F-B23E-74AA-5D9B-F32F4B674D3A}"/>
              </a:ext>
            </a:extLst>
          </p:cNvPr>
          <p:cNvSpPr>
            <a:spLocks noGrp="1" noChangeArrowheads="1"/>
          </p:cNvSpPr>
          <p:nvPr>
            <p:ph type="title"/>
          </p:nvPr>
        </p:nvSpPr>
        <p:spPr>
          <a:xfrm>
            <a:off x="579120" y="355600"/>
            <a:ext cx="10058400" cy="665798"/>
          </a:xfrm>
        </p:spPr>
        <p:txBody>
          <a:bodyPr/>
          <a:lstStyle/>
          <a:p>
            <a:pPr eaLnBrk="1" hangingPunct="1"/>
            <a:r>
              <a:rPr lang="en-US" altLang="en-US" u="sng"/>
              <a:t>Lập trình tuyến tính (Linear)</a:t>
            </a:r>
          </a:p>
        </p:txBody>
      </p:sp>
      <p:sp>
        <p:nvSpPr>
          <p:cNvPr id="6147" name="Rectangle 3">
            <a:extLst>
              <a:ext uri="{FF2B5EF4-FFF2-40B4-BE49-F238E27FC236}">
                <a16:creationId xmlns:a16="http://schemas.microsoft.com/office/drawing/2014/main" id="{4180A696-72DD-9271-319C-0F49ACED2933}"/>
              </a:ext>
            </a:extLst>
          </p:cNvPr>
          <p:cNvSpPr>
            <a:spLocks noGrp="1" noChangeArrowheads="1"/>
          </p:cNvSpPr>
          <p:nvPr>
            <p:ph type="body" idx="1"/>
          </p:nvPr>
        </p:nvSpPr>
        <p:spPr>
          <a:xfrm>
            <a:off x="579120" y="1183546"/>
            <a:ext cx="10972800" cy="5075013"/>
          </a:xfrm>
        </p:spPr>
        <p:txBody>
          <a:bodyPr/>
          <a:lstStyle/>
          <a:p>
            <a:pPr algn="just" eaLnBrk="1" hangingPunct="1"/>
            <a:r>
              <a:rPr lang="en-US" altLang="en-US"/>
              <a:t>Giải quyết các </a:t>
            </a:r>
            <a:r>
              <a:rPr lang="en-US" altLang="en-US" b="1">
                <a:solidFill>
                  <a:srgbClr val="0000FF"/>
                </a:solidFill>
              </a:rPr>
              <a:t>bài toán nhỏ, đơn giản</a:t>
            </a:r>
          </a:p>
          <a:p>
            <a:pPr algn="just" eaLnBrk="1" hangingPunct="1"/>
            <a:r>
              <a:rPr lang="en-US" altLang="en-US"/>
              <a:t>Chỉ gồm </a:t>
            </a:r>
            <a:r>
              <a:rPr lang="en-US" altLang="en-US" b="1">
                <a:solidFill>
                  <a:srgbClr val="FF0000"/>
                </a:solidFill>
              </a:rPr>
              <a:t>một chương trình main</a:t>
            </a:r>
          </a:p>
          <a:p>
            <a:pPr algn="just" eaLnBrk="1" hangingPunct="1"/>
            <a:r>
              <a:rPr lang="en-US" altLang="en-US"/>
              <a:t>Chương trình gồm </a:t>
            </a:r>
            <a:r>
              <a:rPr lang="en-US" altLang="en-US" b="1">
                <a:solidFill>
                  <a:srgbClr val="FF0000"/>
                </a:solidFill>
              </a:rPr>
              <a:t>1 chuỗi </a:t>
            </a:r>
            <a:r>
              <a:rPr lang="en-US" altLang="en-US" b="1" u="sng">
                <a:solidFill>
                  <a:srgbClr val="FF0000"/>
                </a:solidFill>
              </a:rPr>
              <a:t>tuần tự</a:t>
            </a:r>
            <a:r>
              <a:rPr lang="en-US" altLang="en-US" b="1">
                <a:solidFill>
                  <a:srgbClr val="FF0000"/>
                </a:solidFill>
              </a:rPr>
              <a:t> </a:t>
            </a:r>
            <a:r>
              <a:rPr lang="en-US" altLang="en-US"/>
              <a:t>các câu lệnh</a:t>
            </a:r>
          </a:p>
          <a:p>
            <a:pPr algn="just" eaLnBrk="1" hangingPunct="1"/>
            <a:r>
              <a:rPr lang="en-US" altLang="en-US" i="1">
                <a:solidFill>
                  <a:srgbClr val="7030A0"/>
                </a:solidFill>
              </a:rPr>
              <a:t>Nhược điểm</a:t>
            </a:r>
          </a:p>
          <a:p>
            <a:pPr lvl="1" algn="just" eaLnBrk="1" hangingPunct="1">
              <a:buFont typeface="Wingdings" panose="05000000000000000000" pitchFamily="2" charset="2"/>
              <a:buChar char="q"/>
            </a:pPr>
            <a:r>
              <a:rPr lang="en-US" altLang="en-US" b="1">
                <a:solidFill>
                  <a:srgbClr val="0000FF"/>
                </a:solidFill>
              </a:rPr>
              <a:t>Lặp lại</a:t>
            </a:r>
            <a:r>
              <a:rPr lang="en-US" altLang="en-US"/>
              <a:t> những đoạn </a:t>
            </a:r>
            <a:r>
              <a:rPr lang="en-US" altLang="en-US" b="1">
                <a:solidFill>
                  <a:srgbClr val="0000FF"/>
                </a:solidFill>
              </a:rPr>
              <a:t>code</a:t>
            </a:r>
            <a:r>
              <a:rPr lang="en-US" altLang="en-US"/>
              <a:t> giống nhau (Copy – paste) </a:t>
            </a:r>
            <a:r>
              <a:rPr lang="en-US" altLang="en-US">
                <a:sym typeface="Wingdings" panose="05000000000000000000" pitchFamily="2" charset="2"/>
              </a:rPr>
              <a:t> Khó bảo trì, chỉnh sửa, nâng cấp…</a:t>
            </a:r>
            <a:endParaRPr lang="en-US" altLang="en-US" i="1"/>
          </a:p>
          <a:p>
            <a:pPr lvl="1" algn="just" eaLnBrk="1" hangingPunct="1">
              <a:buFont typeface="Wingdings" panose="05000000000000000000" pitchFamily="2" charset="2"/>
              <a:buChar char="q"/>
            </a:pPr>
            <a:r>
              <a:rPr lang="en-US" altLang="en-US"/>
              <a:t>Bất tiện khi viết chương trình lớn (khó tách thành nhiều chương trình, project nhỏ hơn)</a:t>
            </a:r>
          </a:p>
          <a:p>
            <a:pPr lvl="1" algn="just" eaLnBrk="1" hangingPunct="1">
              <a:buFont typeface="Wingdings" panose="05000000000000000000" pitchFamily="2" charset="2"/>
              <a:buChar char="q"/>
            </a:pPr>
            <a:r>
              <a:rPr lang="en-US" altLang="en-US"/>
              <a:t>Tất cả </a:t>
            </a:r>
            <a:r>
              <a:rPr lang="en-US" altLang="en-US" b="1"/>
              <a:t>dữ liệu </a:t>
            </a:r>
            <a:r>
              <a:rPr lang="en-US" altLang="en-US"/>
              <a:t>trong chương trình là </a:t>
            </a:r>
            <a:r>
              <a:rPr lang="en-US" altLang="en-US" b="1">
                <a:solidFill>
                  <a:srgbClr val="7030A0"/>
                </a:solidFill>
              </a:rPr>
              <a:t>toàn cục </a:t>
            </a:r>
            <a:r>
              <a:rPr lang="en-US" altLang="en-US">
                <a:sym typeface="Wingdings" panose="05000000000000000000" pitchFamily="2" charset="2"/>
              </a:rPr>
              <a:t> không kiểm soát được phạm vi truy xuất dữ liệu</a:t>
            </a:r>
            <a:endParaRPr lang="en-US" altLang="en-US"/>
          </a:p>
        </p:txBody>
      </p:sp>
      <p:pic>
        <p:nvPicPr>
          <p:cNvPr id="17411" name="Picture 7" descr="\begin{figure}&#10;{\centerline{&#10;\psfig {file=FIGS/programming1.eps,width=3cm}&#10;}}\end{figure}">
            <a:extLst>
              <a:ext uri="{FF2B5EF4-FFF2-40B4-BE49-F238E27FC236}">
                <a16:creationId xmlns:a16="http://schemas.microsoft.com/office/drawing/2014/main" id="{C410F923-79D9-326E-797A-B8E28A4624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023860" y="193452"/>
            <a:ext cx="2522220" cy="165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2D7C67C-46E1-1300-469E-784BC05C0724}"/>
              </a:ext>
            </a:extLst>
          </p:cNvPr>
          <p:cNvSpPr>
            <a:spLocks noGrp="1" noChangeArrowheads="1"/>
          </p:cNvSpPr>
          <p:nvPr>
            <p:ph type="title"/>
          </p:nvPr>
        </p:nvSpPr>
        <p:spPr/>
        <p:txBody>
          <a:bodyPr/>
          <a:lstStyle/>
          <a:p>
            <a:pPr eaLnBrk="1" hangingPunct="1">
              <a:defRPr/>
            </a:pPr>
            <a:r>
              <a:rPr lang="en-US" altLang="en-US" u="sng"/>
              <a:t>Tính đóng gói (Tính bao đóng) (Encapsulation)</a:t>
            </a:r>
          </a:p>
        </p:txBody>
      </p:sp>
      <p:sp>
        <p:nvSpPr>
          <p:cNvPr id="31747" name="Rectangle 3">
            <a:extLst>
              <a:ext uri="{FF2B5EF4-FFF2-40B4-BE49-F238E27FC236}">
                <a16:creationId xmlns:a16="http://schemas.microsoft.com/office/drawing/2014/main" id="{5FCF65AC-80B2-A975-A31D-A707888036FC}"/>
              </a:ext>
            </a:extLst>
          </p:cNvPr>
          <p:cNvSpPr>
            <a:spLocks noGrp="1" noChangeArrowheads="1"/>
          </p:cNvSpPr>
          <p:nvPr>
            <p:ph type="body" idx="1"/>
          </p:nvPr>
        </p:nvSpPr>
        <p:spPr>
          <a:xfrm>
            <a:off x="1981200" y="1719264"/>
            <a:ext cx="8305800" cy="4757737"/>
          </a:xfrm>
        </p:spPr>
        <p:txBody>
          <a:bodyPr/>
          <a:lstStyle/>
          <a:p>
            <a:pPr eaLnBrk="1" hangingPunct="1"/>
            <a:r>
              <a:rPr lang="en-US" altLang="en-US">
                <a:solidFill>
                  <a:srgbClr val="FF0000"/>
                </a:solidFill>
              </a:rPr>
              <a:t>Che dấu thông tin</a:t>
            </a:r>
            <a:r>
              <a:rPr lang="en-US" altLang="en-US"/>
              <a:t>: </a:t>
            </a:r>
            <a:r>
              <a:rPr lang="vi-VN" altLang="en-US"/>
              <a:t>việc sử dụng đối tượng không cần thiết phải biết chi tiết về dữ liệu và toán tử bên trong. N</a:t>
            </a:r>
            <a:r>
              <a:rPr lang="en-US" altLang="en-US"/>
              <a:t>găn chặn các thao tác không được phép từ bên ngoài</a:t>
            </a:r>
          </a:p>
          <a:p>
            <a:pPr eaLnBrk="1" hangingPunct="1"/>
            <a:r>
              <a:rPr lang="en-US" altLang="en-US"/>
              <a:t>Ưu điểm:</a:t>
            </a:r>
          </a:p>
          <a:p>
            <a:pPr lvl="1" eaLnBrk="1" hangingPunct="1">
              <a:buFont typeface="Wingdings" panose="05000000000000000000" pitchFamily="2" charset="2"/>
              <a:buChar char="q"/>
            </a:pPr>
            <a:r>
              <a:rPr lang="en-US" altLang="en-US"/>
              <a:t>Bảo vệ dữ liệu</a:t>
            </a:r>
          </a:p>
          <a:p>
            <a:pPr lvl="1" eaLnBrk="1" hangingPunct="1">
              <a:buFont typeface="Wingdings" panose="05000000000000000000" pitchFamily="2" charset="2"/>
              <a:buChar char="q"/>
            </a:pPr>
            <a:r>
              <a:rPr lang="en-US" altLang="en-US"/>
              <a:t>Kiểm soát được sự thay đổi</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BCD88DC4-8234-79F8-F8E1-11309B208BDB}"/>
              </a:ext>
            </a:extLst>
          </p:cNvPr>
          <p:cNvSpPr>
            <a:spLocks noGrp="1" noChangeArrowheads="1"/>
          </p:cNvSpPr>
          <p:nvPr>
            <p:ph type="title"/>
          </p:nvPr>
        </p:nvSpPr>
        <p:spPr/>
        <p:txBody>
          <a:bodyPr/>
          <a:lstStyle/>
          <a:p>
            <a:pPr eaLnBrk="1" hangingPunct="1"/>
            <a:r>
              <a:rPr lang="en-US" altLang="en-US" u="sng"/>
              <a:t>Các mối quan hệ của lớp</a:t>
            </a:r>
          </a:p>
        </p:txBody>
      </p:sp>
      <p:sp>
        <p:nvSpPr>
          <p:cNvPr id="32771" name="Rectangle 4">
            <a:extLst>
              <a:ext uri="{FF2B5EF4-FFF2-40B4-BE49-F238E27FC236}">
                <a16:creationId xmlns:a16="http://schemas.microsoft.com/office/drawing/2014/main" id="{50BAA3FD-9116-1BD6-3975-B56D0C0638A6}"/>
              </a:ext>
            </a:extLst>
          </p:cNvPr>
          <p:cNvSpPr>
            <a:spLocks noChangeArrowheads="1"/>
          </p:cNvSpPr>
          <p:nvPr/>
        </p:nvSpPr>
        <p:spPr bwMode="auto">
          <a:xfrm>
            <a:off x="2209800" y="2209800"/>
            <a:ext cx="7543800" cy="91440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3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Bài toán: Viết chương trình vẽ các đối tượng points, circles, rectangles, triangles,…</a:t>
            </a:r>
          </a:p>
        </p:txBody>
      </p:sp>
      <p:pic>
        <p:nvPicPr>
          <p:cNvPr id="57347" name="Picture 6" descr="\begin{figure}&#10;{\centerline{&#10;\psfig {file=FIGS/kindof.eps,width=5cm}&#10;}}\end{figure}">
            <a:extLst>
              <a:ext uri="{FF2B5EF4-FFF2-40B4-BE49-F238E27FC236}">
                <a16:creationId xmlns:a16="http://schemas.microsoft.com/office/drawing/2014/main" id="{1313D3CD-85BB-AD5A-6C92-2F0BA4D20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038600"/>
            <a:ext cx="48768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8" descr="\begin{figure}&#10;{\centerline{&#10;\psfig {file=FIGS/partof.eps,width=10cm}&#10;}}\end{figure}">
            <a:extLst>
              <a:ext uri="{FF2B5EF4-FFF2-40B4-BE49-F238E27FC236}">
                <a16:creationId xmlns:a16="http://schemas.microsoft.com/office/drawing/2014/main" id="{52D26AE1-87C2-1643-EC2A-DE0C5B4E9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181601"/>
            <a:ext cx="68580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8A4E962-8D86-1ED7-7808-6EBF0FDF23F9}"/>
              </a:ext>
            </a:extLst>
          </p:cNvPr>
          <p:cNvSpPr>
            <a:spLocks noGrp="1" noChangeArrowheads="1"/>
          </p:cNvSpPr>
          <p:nvPr>
            <p:ph type="title"/>
          </p:nvPr>
        </p:nvSpPr>
        <p:spPr/>
        <p:txBody>
          <a:bodyPr/>
          <a:lstStyle/>
          <a:p>
            <a:pPr eaLnBrk="1" hangingPunct="1"/>
            <a:r>
              <a:rPr lang="en-US" altLang="en-US" u="sng"/>
              <a:t>Tính kế thừa (Inheritance)</a:t>
            </a:r>
          </a:p>
        </p:txBody>
      </p:sp>
      <p:sp>
        <p:nvSpPr>
          <p:cNvPr id="33795" name="Rectangle 4">
            <a:extLst>
              <a:ext uri="{FF2B5EF4-FFF2-40B4-BE49-F238E27FC236}">
                <a16:creationId xmlns:a16="http://schemas.microsoft.com/office/drawing/2014/main" id="{8FD409FA-F77C-8EFD-BC93-F75D8394DFE6}"/>
              </a:ext>
            </a:extLst>
          </p:cNvPr>
          <p:cNvSpPr>
            <a:spLocks noChangeArrowheads="1"/>
          </p:cNvSpPr>
          <p:nvPr/>
        </p:nvSpPr>
        <p:spPr bwMode="auto">
          <a:xfrm>
            <a:off x="1752600" y="2362200"/>
            <a:ext cx="4343400" cy="2133600"/>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30000"/>
              </a:spcBef>
              <a:spcAft>
                <a:spcPct val="0"/>
              </a:spcAft>
              <a:buClr>
                <a:srgbClr val="330066"/>
              </a:buClr>
              <a:buSzPct val="70000"/>
              <a:buFont typeface="Wingdings" panose="05000000000000000000" pitchFamily="2" charset="2"/>
              <a:buChar char="Ø"/>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Lớp thừa kế các thuộc tính và phương thức từ lớp cha</a:t>
            </a:r>
          </a:p>
          <a:p>
            <a:pPr marL="342900" marR="0" lvl="0" indent="-342900" algn="l" defTabSz="914400" rtl="0" eaLnBrk="1" fontAlgn="base" latinLnBrk="0" hangingPunct="1">
              <a:lnSpc>
                <a:spcPct val="100000"/>
              </a:lnSpc>
              <a:spcBef>
                <a:spcPct val="30000"/>
              </a:spcBef>
              <a:spcAft>
                <a:spcPct val="0"/>
              </a:spcAft>
              <a:buClr>
                <a:srgbClr val="330066"/>
              </a:buClr>
              <a:buSzPct val="70000"/>
              <a:buFont typeface="Wingdings" panose="05000000000000000000" pitchFamily="2" charset="2"/>
              <a:buChar char="Ø"/>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Cung cấp cơ chế rất mạnh trong việc tổ chức và cấu trúc chương trình </a:t>
            </a:r>
          </a:p>
        </p:txBody>
      </p:sp>
      <p:pic>
        <p:nvPicPr>
          <p:cNvPr id="59395" name="Picture 6" descr="\begin{figure}&#10;{\centerline{&#10;\psfig {file=FIGS/inheritance.eps,width=3cm}&#10;}}\end{figure}">
            <a:extLst>
              <a:ext uri="{FF2B5EF4-FFF2-40B4-BE49-F238E27FC236}">
                <a16:creationId xmlns:a16="http://schemas.microsoft.com/office/drawing/2014/main" id="{1045F4FF-635F-C411-6175-6A8FB9468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057400"/>
            <a:ext cx="23764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8">
            <a:extLst>
              <a:ext uri="{FF2B5EF4-FFF2-40B4-BE49-F238E27FC236}">
                <a16:creationId xmlns:a16="http://schemas.microsoft.com/office/drawing/2014/main" id="{DD5A4537-144B-DE4B-5CC1-DAB750B7D7AF}"/>
              </a:ext>
            </a:extLst>
          </p:cNvPr>
          <p:cNvSpPr txBox="1">
            <a:spLocks noChangeArrowheads="1"/>
          </p:cNvSpPr>
          <p:nvPr/>
        </p:nvSpPr>
        <p:spPr bwMode="auto">
          <a:xfrm>
            <a:off x="8534400" y="2057400"/>
            <a:ext cx="14922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cs typeface="Arial" charset="0"/>
              </a:rPr>
              <a:t>Base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cs typeface="Arial" charset="0"/>
              </a:rPr>
              <a:t>SuperClass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cs typeface="Arial" charset="0"/>
              </a:rPr>
              <a:t>Parent Class</a:t>
            </a:r>
          </a:p>
        </p:txBody>
      </p:sp>
      <p:sp>
        <p:nvSpPr>
          <p:cNvPr id="33798" name="Text Box 9">
            <a:extLst>
              <a:ext uri="{FF2B5EF4-FFF2-40B4-BE49-F238E27FC236}">
                <a16:creationId xmlns:a16="http://schemas.microsoft.com/office/drawing/2014/main" id="{657871B3-706A-C315-CBFF-3BDE9B5EFC15}"/>
              </a:ext>
            </a:extLst>
          </p:cNvPr>
          <p:cNvSpPr txBox="1">
            <a:spLocks noChangeArrowheads="1"/>
          </p:cNvSpPr>
          <p:nvPr/>
        </p:nvSpPr>
        <p:spPr bwMode="auto">
          <a:xfrm>
            <a:off x="8534400" y="4038600"/>
            <a:ext cx="15557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cs typeface="Arial" charset="0"/>
              </a:rPr>
              <a:t>Derived 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cs typeface="Arial" charset="0"/>
              </a:rPr>
              <a:t>SubClass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cs typeface="Arial" charset="0"/>
              </a:rPr>
              <a:t>Child Class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A3F2EB05-375E-C414-A850-9D136BAD8C2F}"/>
              </a:ext>
            </a:extLst>
          </p:cNvPr>
          <p:cNvSpPr>
            <a:spLocks noGrp="1" noChangeArrowheads="1"/>
          </p:cNvSpPr>
          <p:nvPr>
            <p:ph type="title"/>
          </p:nvPr>
        </p:nvSpPr>
        <p:spPr/>
        <p:txBody>
          <a:bodyPr/>
          <a:lstStyle/>
          <a:p>
            <a:pPr eaLnBrk="1" hangingPunct="1"/>
            <a:r>
              <a:rPr lang="en-US" altLang="en-US" u="sng"/>
              <a:t>Tính kế thừa (Inheritance)</a:t>
            </a:r>
          </a:p>
        </p:txBody>
      </p:sp>
      <p:sp>
        <p:nvSpPr>
          <p:cNvPr id="34819" name="Rectangle 8">
            <a:extLst>
              <a:ext uri="{FF2B5EF4-FFF2-40B4-BE49-F238E27FC236}">
                <a16:creationId xmlns:a16="http://schemas.microsoft.com/office/drawing/2014/main" id="{59C59C85-C0D2-440E-7FE9-F04CC7E1F4FF}"/>
              </a:ext>
            </a:extLst>
          </p:cNvPr>
          <p:cNvSpPr>
            <a:spLocks noGrp="1" noChangeArrowheads="1"/>
          </p:cNvSpPr>
          <p:nvPr>
            <p:ph type="body" idx="1"/>
          </p:nvPr>
        </p:nvSpPr>
        <p:spPr>
          <a:xfrm>
            <a:off x="1981200" y="1719263"/>
            <a:ext cx="4648200" cy="4411662"/>
          </a:xfrm>
        </p:spPr>
        <p:txBody>
          <a:bodyPr/>
          <a:lstStyle/>
          <a:p>
            <a:pPr eaLnBrk="1" hangingPunct="1"/>
            <a:r>
              <a:rPr lang="en-US" altLang="en-US"/>
              <a:t>Các loại kế thừa:</a:t>
            </a:r>
          </a:p>
          <a:p>
            <a:pPr lvl="1" eaLnBrk="1" hangingPunct="1">
              <a:buFont typeface="Wingdings" panose="05000000000000000000" pitchFamily="2" charset="2"/>
              <a:buChar char="q"/>
            </a:pPr>
            <a:r>
              <a:rPr lang="en-US" altLang="en-US"/>
              <a:t>Đơn kế thừa</a:t>
            </a:r>
          </a:p>
          <a:p>
            <a:pPr lvl="1" eaLnBrk="1" hangingPunct="1">
              <a:buFont typeface="Wingdings" panose="05000000000000000000" pitchFamily="2" charset="2"/>
              <a:buChar char="q"/>
            </a:pPr>
            <a:r>
              <a:rPr lang="en-US" altLang="en-US"/>
              <a:t>Đa kế thừa</a:t>
            </a:r>
          </a:p>
          <a:p>
            <a:pPr eaLnBrk="1" hangingPunct="1"/>
            <a:r>
              <a:rPr lang="en-US" altLang="en-US"/>
              <a:t>Lợi ích:</a:t>
            </a:r>
          </a:p>
          <a:p>
            <a:pPr lvl="1" eaLnBrk="1" hangingPunct="1">
              <a:buFont typeface="Wingdings" panose="05000000000000000000" pitchFamily="2" charset="2"/>
              <a:buChar char="q"/>
            </a:pPr>
            <a:r>
              <a:rPr lang="en-US" altLang="en-US"/>
              <a:t>Tái sử dụng</a:t>
            </a:r>
          </a:p>
          <a:p>
            <a:pPr lvl="1" eaLnBrk="1" hangingPunct="1">
              <a:buFont typeface="Wingdings" panose="05000000000000000000" pitchFamily="2" charset="2"/>
              <a:buChar char="q"/>
            </a:pPr>
            <a:r>
              <a:rPr lang="en-US" altLang="en-US"/>
              <a:t>Có thể cài đặt lớp cha là  </a:t>
            </a:r>
            <a:r>
              <a:rPr lang="en-US" altLang="en-US">
                <a:solidFill>
                  <a:srgbClr val="FF0000"/>
                </a:solidFill>
              </a:rPr>
              <a:t>lớp trừu tượng</a:t>
            </a:r>
          </a:p>
          <a:p>
            <a:pPr eaLnBrk="1" hangingPunct="1"/>
            <a:endParaRPr lang="en-US" altLang="en-US">
              <a:solidFill>
                <a:srgbClr val="FF0000"/>
              </a:solidFill>
            </a:endParaRPr>
          </a:p>
          <a:p>
            <a:pPr lvl="1" eaLnBrk="1" hangingPunct="1">
              <a:buFont typeface="Wingdings" panose="05000000000000000000" pitchFamily="2" charset="2"/>
              <a:buNone/>
            </a:pPr>
            <a:endParaRPr lang="en-US" altLang="en-US"/>
          </a:p>
        </p:txBody>
      </p:sp>
      <p:pic>
        <p:nvPicPr>
          <p:cNvPr id="60419" name="Picture 10" descr="\begin{figure}&#10;{\centerline{&#10;\psfig {file=FIGS/multiple.eps,width=4.5cm}&#10;}}\end{figure}">
            <a:extLst>
              <a:ext uri="{FF2B5EF4-FFF2-40B4-BE49-F238E27FC236}">
                <a16:creationId xmlns:a16="http://schemas.microsoft.com/office/drawing/2014/main" id="{FD8A16D1-F650-F826-6252-307B1B733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905000"/>
            <a:ext cx="3124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EEEF3F7-B5B8-B7E8-D678-6F44606E20B9}"/>
              </a:ext>
            </a:extLst>
          </p:cNvPr>
          <p:cNvSpPr>
            <a:spLocks noGrp="1" noChangeArrowheads="1"/>
          </p:cNvSpPr>
          <p:nvPr>
            <p:ph type="title"/>
          </p:nvPr>
        </p:nvSpPr>
        <p:spPr/>
        <p:txBody>
          <a:bodyPr/>
          <a:lstStyle/>
          <a:p>
            <a:pPr eaLnBrk="1" hangingPunct="1"/>
            <a:r>
              <a:rPr lang="en-US" altLang="en-US" u="sng"/>
              <a:t>Lớp trừu tượng (Abstract Class)</a:t>
            </a:r>
          </a:p>
        </p:txBody>
      </p:sp>
      <p:sp>
        <p:nvSpPr>
          <p:cNvPr id="35843" name="Rectangle 3">
            <a:extLst>
              <a:ext uri="{FF2B5EF4-FFF2-40B4-BE49-F238E27FC236}">
                <a16:creationId xmlns:a16="http://schemas.microsoft.com/office/drawing/2014/main" id="{3C8C772A-9FBE-B5D6-7152-F5D85AC63406}"/>
              </a:ext>
            </a:extLst>
          </p:cNvPr>
          <p:cNvSpPr>
            <a:spLocks noGrp="1" noChangeArrowheads="1"/>
          </p:cNvSpPr>
          <p:nvPr>
            <p:ph type="body" idx="1"/>
          </p:nvPr>
        </p:nvSpPr>
        <p:spPr>
          <a:xfrm>
            <a:off x="1981200" y="1828801"/>
            <a:ext cx="5943600" cy="4411663"/>
          </a:xfrm>
        </p:spPr>
        <p:txBody>
          <a:bodyPr/>
          <a:lstStyle/>
          <a:p>
            <a:pPr algn="just" eaLnBrk="1" hangingPunct="1"/>
            <a:r>
              <a:rPr lang="en-US" altLang="en-US">
                <a:solidFill>
                  <a:srgbClr val="5134CC"/>
                </a:solidFill>
              </a:rPr>
              <a:t>Định nghĩa</a:t>
            </a:r>
            <a:r>
              <a:rPr lang="en-US" altLang="en-US"/>
              <a:t>:</a:t>
            </a:r>
          </a:p>
          <a:p>
            <a:pPr lvl="1" algn="just" eaLnBrk="1" hangingPunct="1">
              <a:buFont typeface="Wingdings" panose="05000000000000000000" pitchFamily="2" charset="2"/>
              <a:buChar char="q"/>
            </a:pPr>
            <a:r>
              <a:rPr lang="en-US" altLang="en-US"/>
              <a:t>Class A được gọi là lớp trừu tượng nếu nó chỉ được sử dụng như là </a:t>
            </a:r>
            <a:r>
              <a:rPr lang="en-US" altLang="en-US">
                <a:solidFill>
                  <a:srgbClr val="FF0000"/>
                </a:solidFill>
              </a:rPr>
              <a:t>SuperClass </a:t>
            </a:r>
            <a:r>
              <a:rPr lang="en-US" altLang="en-US"/>
              <a:t>của lớp khác</a:t>
            </a:r>
          </a:p>
          <a:p>
            <a:pPr lvl="1" algn="just" eaLnBrk="1" hangingPunct="1">
              <a:buFont typeface="Wingdings" panose="05000000000000000000" pitchFamily="2" charset="2"/>
              <a:buChar char="q"/>
            </a:pPr>
            <a:r>
              <a:rPr lang="en-US" altLang="en-US"/>
              <a:t>Các thành phần trong class </a:t>
            </a:r>
            <a:r>
              <a:rPr lang="en-US" altLang="en-US">
                <a:solidFill>
                  <a:srgbClr val="FF0000"/>
                </a:solidFill>
              </a:rPr>
              <a:t>được chỉ định nhưng chưa được định nghĩa đầy đủ</a:t>
            </a:r>
          </a:p>
          <a:p>
            <a:pPr lvl="1" algn="just" eaLnBrk="1" hangingPunct="1">
              <a:buFont typeface="Wingdings" panose="05000000000000000000" pitchFamily="2" charset="2"/>
              <a:buChar char="q"/>
            </a:pPr>
            <a:r>
              <a:rPr lang="en-US" altLang="en-US"/>
              <a:t>Không được dùng để tạo ra đối tượng</a:t>
            </a:r>
            <a:endParaRPr lang="en-US" altLang="en-US">
              <a:solidFill>
                <a:srgbClr val="FF0000"/>
              </a:solidFill>
            </a:endParaRPr>
          </a:p>
        </p:txBody>
      </p:sp>
      <p:pic>
        <p:nvPicPr>
          <p:cNvPr id="62467" name="Picture 4">
            <a:extLst>
              <a:ext uri="{FF2B5EF4-FFF2-40B4-BE49-F238E27FC236}">
                <a16:creationId xmlns:a16="http://schemas.microsoft.com/office/drawing/2014/main" id="{465E112D-646A-1BF6-7856-7C0D3EBCC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1" y="1905000"/>
            <a:ext cx="18891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1ADF105-9614-07FB-8406-B8D2BA85D924}"/>
              </a:ext>
            </a:extLst>
          </p:cNvPr>
          <p:cNvSpPr>
            <a:spLocks noGrp="1" noChangeArrowheads="1"/>
          </p:cNvSpPr>
          <p:nvPr>
            <p:ph type="title"/>
          </p:nvPr>
        </p:nvSpPr>
        <p:spPr/>
        <p:txBody>
          <a:bodyPr/>
          <a:lstStyle/>
          <a:p>
            <a:pPr eaLnBrk="1" hangingPunct="1">
              <a:defRPr/>
            </a:pPr>
            <a:r>
              <a:rPr lang="en-US" altLang="en-US" u="sng"/>
              <a:t>Tính đa hình (Polymorphism)</a:t>
            </a:r>
          </a:p>
        </p:txBody>
      </p:sp>
      <p:sp>
        <p:nvSpPr>
          <p:cNvPr id="36867" name="Rectangle 3">
            <a:extLst>
              <a:ext uri="{FF2B5EF4-FFF2-40B4-BE49-F238E27FC236}">
                <a16:creationId xmlns:a16="http://schemas.microsoft.com/office/drawing/2014/main" id="{13BE42B7-E111-1D7B-5CA9-983F0E5FD955}"/>
              </a:ext>
            </a:extLst>
          </p:cNvPr>
          <p:cNvSpPr>
            <a:spLocks noGrp="1" noChangeArrowheads="1"/>
          </p:cNvSpPr>
          <p:nvPr>
            <p:ph type="body" idx="1"/>
          </p:nvPr>
        </p:nvSpPr>
        <p:spPr>
          <a:xfrm>
            <a:off x="1981200" y="1752601"/>
            <a:ext cx="8229600" cy="4411663"/>
          </a:xfrm>
        </p:spPr>
        <p:txBody>
          <a:bodyPr/>
          <a:lstStyle/>
          <a:p>
            <a:pPr eaLnBrk="1" hangingPunct="1"/>
            <a:r>
              <a:rPr lang="en-US" altLang="en-US"/>
              <a:t>“</a:t>
            </a:r>
            <a:r>
              <a:rPr lang="en-US" altLang="en-US">
                <a:solidFill>
                  <a:srgbClr val="FF0000"/>
                </a:solidFill>
              </a:rPr>
              <a:t>Nhiều hình thức</a:t>
            </a:r>
            <a:r>
              <a:rPr lang="en-US" altLang="en-US"/>
              <a:t>”</a:t>
            </a:r>
          </a:p>
          <a:p>
            <a:pPr eaLnBrk="1" hangingPunct="1"/>
            <a:r>
              <a:rPr lang="en-US" altLang="en-US"/>
              <a:t>Các phương thức cùng tên thực hiện khác nhau với các đối tượng/lớp khác nhau</a:t>
            </a:r>
          </a:p>
          <a:p>
            <a:pPr eaLnBrk="1" hangingPunct="1"/>
            <a:r>
              <a:rPr lang="en-US" altLang="en-US"/>
              <a:t>Được thực hiện bởi:</a:t>
            </a:r>
          </a:p>
          <a:p>
            <a:pPr lvl="1" eaLnBrk="1" hangingPunct="1">
              <a:buFont typeface="Wingdings" panose="05000000000000000000" pitchFamily="2" charset="2"/>
              <a:buChar char="q"/>
            </a:pPr>
            <a:r>
              <a:rPr lang="en-US" altLang="en-US"/>
              <a:t>Quá tải</a:t>
            </a:r>
          </a:p>
          <a:p>
            <a:pPr lvl="1" eaLnBrk="1" hangingPunct="1">
              <a:buFont typeface="Wingdings" panose="05000000000000000000" pitchFamily="2" charset="2"/>
              <a:buChar char="q"/>
            </a:pPr>
            <a:r>
              <a:rPr lang="en-US" altLang="en-US"/>
              <a:t>Nạp chồng</a:t>
            </a:r>
          </a:p>
          <a:p>
            <a:pPr eaLnBrk="1" hangingPunct="1"/>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56A2A5A-CC12-484F-CEB2-6A609AE5DEA1}"/>
              </a:ext>
            </a:extLst>
          </p:cNvPr>
          <p:cNvSpPr>
            <a:spLocks noGrp="1" noChangeArrowheads="1"/>
          </p:cNvSpPr>
          <p:nvPr>
            <p:ph type="title"/>
          </p:nvPr>
        </p:nvSpPr>
        <p:spPr/>
        <p:txBody>
          <a:bodyPr/>
          <a:lstStyle/>
          <a:p>
            <a:pPr eaLnBrk="1" hangingPunct="1">
              <a:defRPr/>
            </a:pPr>
            <a:r>
              <a:rPr lang="en-US" altLang="en-US" u="sng"/>
              <a:t>Tính đa hình (Polymorphism)</a:t>
            </a:r>
          </a:p>
        </p:txBody>
      </p:sp>
      <p:pic>
        <p:nvPicPr>
          <p:cNvPr id="64514" name="Picture 4">
            <a:extLst>
              <a:ext uri="{FF2B5EF4-FFF2-40B4-BE49-F238E27FC236}">
                <a16:creationId xmlns:a16="http://schemas.microsoft.com/office/drawing/2014/main" id="{2DB35531-1BFC-88E7-52C7-0DF93EB78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00200"/>
            <a:ext cx="37719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5">
            <a:extLst>
              <a:ext uri="{FF2B5EF4-FFF2-40B4-BE49-F238E27FC236}">
                <a16:creationId xmlns:a16="http://schemas.microsoft.com/office/drawing/2014/main" id="{D224C857-C6A5-AD39-A907-90EE7DC1A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57401"/>
            <a:ext cx="289560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6">
            <a:extLst>
              <a:ext uri="{FF2B5EF4-FFF2-40B4-BE49-F238E27FC236}">
                <a16:creationId xmlns:a16="http://schemas.microsoft.com/office/drawing/2014/main" id="{D654309E-EE8E-0283-9191-8BD314CD8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1" y="4648201"/>
            <a:ext cx="15525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 Box 7">
            <a:extLst>
              <a:ext uri="{FF2B5EF4-FFF2-40B4-BE49-F238E27FC236}">
                <a16:creationId xmlns:a16="http://schemas.microsoft.com/office/drawing/2014/main" id="{7B96C875-3B9E-EBE0-2EEC-05D25C7377DC}"/>
              </a:ext>
            </a:extLst>
          </p:cNvPr>
          <p:cNvSpPr txBox="1">
            <a:spLocks noChangeArrowheads="1"/>
          </p:cNvSpPr>
          <p:nvPr/>
        </p:nvSpPr>
        <p:spPr bwMode="auto">
          <a:xfrm>
            <a:off x="6477000" y="5334001"/>
            <a:ext cx="3860800" cy="3667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Phương thức draw() nào được gọi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3AD95F2-A481-CB9F-BC16-8A87A9768DC8}"/>
              </a:ext>
            </a:extLst>
          </p:cNvPr>
          <p:cNvSpPr>
            <a:spLocks noGrp="1" noChangeArrowheads="1"/>
          </p:cNvSpPr>
          <p:nvPr>
            <p:ph type="title"/>
          </p:nvPr>
        </p:nvSpPr>
        <p:spPr>
          <a:xfrm>
            <a:off x="1981200" y="122238"/>
            <a:ext cx="7543800" cy="868362"/>
          </a:xfrm>
        </p:spPr>
        <p:txBody>
          <a:bodyPr/>
          <a:lstStyle/>
          <a:p>
            <a:pPr eaLnBrk="1" hangingPunct="1"/>
            <a:r>
              <a:rPr lang="en-US" altLang="en-US" u="sng"/>
              <a:t>Ưu điểm của OOP</a:t>
            </a:r>
          </a:p>
        </p:txBody>
      </p:sp>
      <p:sp>
        <p:nvSpPr>
          <p:cNvPr id="40963" name="Rectangle 3">
            <a:extLst>
              <a:ext uri="{FF2B5EF4-FFF2-40B4-BE49-F238E27FC236}">
                <a16:creationId xmlns:a16="http://schemas.microsoft.com/office/drawing/2014/main" id="{A2A8E098-DFB9-EB77-871C-E704FBDDB334}"/>
              </a:ext>
            </a:extLst>
          </p:cNvPr>
          <p:cNvSpPr>
            <a:spLocks noGrp="1" noChangeArrowheads="1"/>
          </p:cNvSpPr>
          <p:nvPr>
            <p:ph type="body" idx="1"/>
          </p:nvPr>
        </p:nvSpPr>
        <p:spPr>
          <a:xfrm>
            <a:off x="1981200" y="990601"/>
            <a:ext cx="8229600" cy="5140325"/>
          </a:xfrm>
        </p:spPr>
        <p:txBody>
          <a:bodyPr/>
          <a:lstStyle/>
          <a:p>
            <a:pPr lvl="1" eaLnBrk="1" hangingPunct="1"/>
            <a:r>
              <a:rPr lang="vi-VN" altLang="en-US" sz="2800"/>
              <a:t>Cho phép phát triển các hệ thống lớn dễ dàng hơn</a:t>
            </a:r>
          </a:p>
          <a:p>
            <a:pPr lvl="1" eaLnBrk="1" hangingPunct="1"/>
            <a:r>
              <a:rPr lang="vi-VN" altLang="en-US" sz="2800"/>
              <a:t>Hợp nhất quy trình thiết kế và cài đặt mã</a:t>
            </a:r>
          </a:p>
          <a:p>
            <a:pPr lvl="1" eaLnBrk="1" hangingPunct="1"/>
            <a:r>
              <a:rPr lang="vi-VN" altLang="en-US" sz="2800"/>
              <a:t>Chia nhỏ code thành các phần có tính logic, loại bỏ các code lặp</a:t>
            </a:r>
          </a:p>
          <a:p>
            <a:pPr lvl="1" eaLnBrk="1" hangingPunct="1"/>
            <a:r>
              <a:rPr lang="vi-VN" altLang="en-US" sz="2800"/>
              <a:t>Hỗ trợ tái sử dụng </a:t>
            </a:r>
          </a:p>
          <a:p>
            <a:pPr lvl="2" eaLnBrk="1" hangingPunct="1"/>
            <a:r>
              <a:rPr lang="vi-VN" altLang="en-US" sz="2500"/>
              <a:t>off-the-shelf code libraries</a:t>
            </a:r>
          </a:p>
          <a:p>
            <a:pPr lvl="1" eaLnBrk="1" hangingPunct="1"/>
            <a:r>
              <a:rPr lang="vi-VN" altLang="en-US" sz="2800"/>
              <a:t>Hỗ trợ sự phát triển code theo thời gian: </a:t>
            </a:r>
          </a:p>
          <a:p>
            <a:pPr lvl="2" eaLnBrk="1" hangingPunct="1"/>
            <a:r>
              <a:rPr lang="vi-VN" altLang="en-US" sz="2500"/>
              <a:t>code bên trong của một lớp có thể được viết lại mà không ảnh hưởng đến toàn hệ thống nếu interfaces được đảm bảo.</a:t>
            </a:r>
            <a:r>
              <a:rPr lang="vi-VN" altLang="en-US" sz="2900"/>
              <a:t> </a:t>
            </a:r>
            <a:endParaRPr lang="en-US" altLang="en-US" sz="3900"/>
          </a:p>
          <a:p>
            <a:pPr eaLnBrk="1" hangingPunct="1"/>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F766AE9-B0F4-66AC-35E9-4FC3056A0278}"/>
              </a:ext>
            </a:extLst>
          </p:cNvPr>
          <p:cNvSpPr>
            <a:spLocks noGrp="1" noChangeArrowheads="1"/>
          </p:cNvSpPr>
          <p:nvPr>
            <p:ph type="title"/>
          </p:nvPr>
        </p:nvSpPr>
        <p:spPr/>
        <p:txBody>
          <a:bodyPr/>
          <a:lstStyle/>
          <a:p>
            <a:pPr eaLnBrk="1" hangingPunct="1"/>
            <a:r>
              <a:rPr lang="en-US" altLang="en-US" u="sng"/>
              <a:t>Các ngôn ngữ OOP</a:t>
            </a:r>
          </a:p>
        </p:txBody>
      </p:sp>
      <p:sp>
        <p:nvSpPr>
          <p:cNvPr id="39939" name="Rectangle 3">
            <a:extLst>
              <a:ext uri="{FF2B5EF4-FFF2-40B4-BE49-F238E27FC236}">
                <a16:creationId xmlns:a16="http://schemas.microsoft.com/office/drawing/2014/main" id="{008863F0-7C00-6946-0AA1-E571B0CD558A}"/>
              </a:ext>
            </a:extLst>
          </p:cNvPr>
          <p:cNvSpPr>
            <a:spLocks noGrp="1" noChangeArrowheads="1"/>
          </p:cNvSpPr>
          <p:nvPr>
            <p:ph type="body" idx="1"/>
          </p:nvPr>
        </p:nvSpPr>
        <p:spPr>
          <a:xfrm>
            <a:off x="1981200" y="1719264"/>
            <a:ext cx="8229600" cy="5138737"/>
          </a:xfrm>
        </p:spPr>
        <p:txBody>
          <a:bodyPr/>
          <a:lstStyle/>
          <a:p>
            <a:pPr eaLnBrk="1" hangingPunct="1">
              <a:lnSpc>
                <a:spcPct val="90000"/>
              </a:lnSpc>
            </a:pPr>
            <a:r>
              <a:rPr lang="en-US" altLang="en-US" sz="2600"/>
              <a:t>Ngôn ngữ lập trình</a:t>
            </a:r>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endParaRPr lang="en-US" altLang="en-US" sz="2600"/>
          </a:p>
          <a:p>
            <a:pPr eaLnBrk="1" hangingPunct="1">
              <a:lnSpc>
                <a:spcPct val="90000"/>
              </a:lnSpc>
            </a:pPr>
            <a:r>
              <a:rPr lang="en-US" altLang="en-US" sz="2600"/>
              <a:t>Ngôn ngữ OOP thuần khiết: Smalltalk, C#, Java,…</a:t>
            </a:r>
          </a:p>
          <a:p>
            <a:pPr eaLnBrk="1" hangingPunct="1">
              <a:lnSpc>
                <a:spcPct val="90000"/>
              </a:lnSpc>
            </a:pPr>
            <a:r>
              <a:rPr lang="en-US" altLang="en-US" sz="2600"/>
              <a:t>Ngôn ngữ lai hỗ trợ OOP: C++, Objective-C, Object-Pascal, Delphi,…</a:t>
            </a:r>
          </a:p>
        </p:txBody>
      </p:sp>
      <p:pic>
        <p:nvPicPr>
          <p:cNvPr id="66563" name="Picture 4">
            <a:extLst>
              <a:ext uri="{FF2B5EF4-FFF2-40B4-BE49-F238E27FC236}">
                <a16:creationId xmlns:a16="http://schemas.microsoft.com/office/drawing/2014/main" id="{28B99535-C536-ED48-258E-0130BE8E0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438401"/>
            <a:ext cx="6904038"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C11F078-0EAA-4377-1157-246CDAA3D881}"/>
              </a:ext>
            </a:extLst>
          </p:cNvPr>
          <p:cNvSpPr>
            <a:spLocks noGrp="1" noChangeArrowheads="1"/>
          </p:cNvSpPr>
          <p:nvPr>
            <p:ph type="ctrTitle"/>
          </p:nvPr>
        </p:nvSpPr>
        <p:spPr>
          <a:xfrm>
            <a:off x="420688" y="466725"/>
            <a:ext cx="9042400" cy="2133600"/>
          </a:xfrm>
        </p:spPr>
        <p:txBody>
          <a:bodyPr/>
          <a:lstStyle/>
          <a:p>
            <a:pPr eaLnBrk="1" hangingPunct="1"/>
            <a:r>
              <a:rPr lang="en-US" altLang="en-US"/>
              <a:t>Chương 2</a:t>
            </a:r>
          </a:p>
        </p:txBody>
      </p:sp>
      <p:sp>
        <p:nvSpPr>
          <p:cNvPr id="4099" name="Rectangle 3">
            <a:extLst>
              <a:ext uri="{FF2B5EF4-FFF2-40B4-BE49-F238E27FC236}">
                <a16:creationId xmlns:a16="http://schemas.microsoft.com/office/drawing/2014/main" id="{B5EA15D4-6E06-8ED8-04C5-4DB6C79586AD}"/>
              </a:ext>
            </a:extLst>
          </p:cNvPr>
          <p:cNvSpPr>
            <a:spLocks noGrp="1" noChangeArrowheads="1"/>
          </p:cNvSpPr>
          <p:nvPr>
            <p:ph type="subTitle" idx="1"/>
          </p:nvPr>
        </p:nvSpPr>
        <p:spPr>
          <a:xfrm>
            <a:off x="1131888" y="3049588"/>
            <a:ext cx="8331200" cy="2362200"/>
          </a:xfrm>
        </p:spPr>
        <p:txBody>
          <a:bodyPr/>
          <a:lstStyle/>
          <a:p>
            <a:pPr eaLnBrk="1" hangingPunct="1"/>
            <a:r>
              <a:rPr lang="en-US" altLang="en-US" b="1" i="1"/>
              <a:t>Những mở rộng của C++ so với C</a:t>
            </a:r>
            <a:r>
              <a:rPr lang="en-US" altLang="en-US"/>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1B5FE8F-B23E-74AA-5D9B-F32F4B674D3A}"/>
              </a:ext>
            </a:extLst>
          </p:cNvPr>
          <p:cNvSpPr>
            <a:spLocks noGrp="1" noChangeArrowheads="1"/>
          </p:cNvSpPr>
          <p:nvPr>
            <p:ph type="title"/>
          </p:nvPr>
        </p:nvSpPr>
        <p:spPr>
          <a:xfrm>
            <a:off x="579120" y="355600"/>
            <a:ext cx="10058400" cy="665798"/>
          </a:xfrm>
        </p:spPr>
        <p:txBody>
          <a:bodyPr/>
          <a:lstStyle/>
          <a:p>
            <a:pPr eaLnBrk="1" hangingPunct="1"/>
            <a:r>
              <a:rPr lang="en-US" altLang="en-US" u="sng"/>
              <a:t>Lập trình tuyến tính (Linear)</a:t>
            </a:r>
          </a:p>
        </p:txBody>
      </p:sp>
      <p:sp>
        <p:nvSpPr>
          <p:cNvPr id="6147" name="Rectangle 3">
            <a:extLst>
              <a:ext uri="{FF2B5EF4-FFF2-40B4-BE49-F238E27FC236}">
                <a16:creationId xmlns:a16="http://schemas.microsoft.com/office/drawing/2014/main" id="{4180A696-72DD-9271-319C-0F49ACED2933}"/>
              </a:ext>
            </a:extLst>
          </p:cNvPr>
          <p:cNvSpPr>
            <a:spLocks noGrp="1" noChangeArrowheads="1"/>
          </p:cNvSpPr>
          <p:nvPr>
            <p:ph type="body" idx="1"/>
          </p:nvPr>
        </p:nvSpPr>
        <p:spPr>
          <a:xfrm>
            <a:off x="579120" y="1183546"/>
            <a:ext cx="10972800" cy="5075013"/>
          </a:xfrm>
        </p:spPr>
        <p:txBody>
          <a:bodyPr/>
          <a:lstStyle/>
          <a:p>
            <a:pPr lvl="1" algn="just" eaLnBrk="1" hangingPunct="1"/>
            <a:r>
              <a:rPr lang="en-US" altLang="en-US" sz="2800" b="1"/>
              <a:t>Code repetition: </a:t>
            </a:r>
          </a:p>
          <a:p>
            <a:pPr lvl="2" algn="just" eaLnBrk="1" hangingPunct="1"/>
            <a:r>
              <a:rPr lang="en-US" altLang="en-US" sz="2800" i="1">
                <a:solidFill>
                  <a:srgbClr val="0000FF"/>
                </a:solidFill>
              </a:rPr>
              <a:t>Lỗi cú pháp </a:t>
            </a:r>
            <a:r>
              <a:rPr lang="en-US" altLang="en-US" sz="2800">
                <a:sym typeface="Wingdings" panose="05000000000000000000" pitchFamily="2" charset="2"/>
              </a:rPr>
              <a:t> 1 chỗ lỗi – nhiều chỗ lỗi</a:t>
            </a:r>
          </a:p>
          <a:p>
            <a:pPr lvl="2" algn="just" eaLnBrk="1" hangingPunct="1"/>
            <a:r>
              <a:rPr lang="en-US" altLang="en-US" sz="2800" i="1">
                <a:solidFill>
                  <a:srgbClr val="0000FF"/>
                </a:solidFill>
                <a:sym typeface="Wingdings" panose="05000000000000000000" pitchFamily="2" charset="2"/>
              </a:rPr>
              <a:t>Lỗi ngữ nghĩa: </a:t>
            </a:r>
            <a:r>
              <a:rPr lang="en-US" altLang="en-US" sz="2800">
                <a:sym typeface="Wingdings" panose="05000000000000000000" pitchFamily="2" charset="2"/>
              </a:rPr>
              <a:t>Chạy không có lỗi, nhưng kết quả đưa ra là không mong muốn  Khó khăn trong việc tìm lỗi (Do quá nhiều nơi giống nhau…).</a:t>
            </a:r>
          </a:p>
        </p:txBody>
      </p:sp>
      <p:pic>
        <p:nvPicPr>
          <p:cNvPr id="2" name="Picture 7" descr="\begin{figure}&#10;{\centerline{&#10;\psfig {file=FIGS/programming1.eps,width=3cm}&#10;}}\end{figure}">
            <a:extLst>
              <a:ext uri="{FF2B5EF4-FFF2-40B4-BE49-F238E27FC236}">
                <a16:creationId xmlns:a16="http://schemas.microsoft.com/office/drawing/2014/main" id="{0AA48D68-4B2B-E0F0-62D3-3005AA87D92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804410" y="4018562"/>
            <a:ext cx="2522220" cy="165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9058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98D0606-62B9-1277-453C-37EAD91BF9D3}"/>
              </a:ext>
            </a:extLst>
          </p:cNvPr>
          <p:cNvSpPr>
            <a:spLocks noGrp="1" noChangeArrowheads="1"/>
          </p:cNvSpPr>
          <p:nvPr>
            <p:ph type="title"/>
          </p:nvPr>
        </p:nvSpPr>
        <p:spPr/>
        <p:txBody>
          <a:bodyPr/>
          <a:lstStyle/>
          <a:p>
            <a:pPr eaLnBrk="1" hangingPunct="1"/>
            <a:r>
              <a:rPr lang="en-US" altLang="en-US" u="sng"/>
              <a:t>Nội dung</a:t>
            </a:r>
          </a:p>
        </p:txBody>
      </p:sp>
      <p:sp>
        <p:nvSpPr>
          <p:cNvPr id="5123" name="Rectangle 3">
            <a:extLst>
              <a:ext uri="{FF2B5EF4-FFF2-40B4-BE49-F238E27FC236}">
                <a16:creationId xmlns:a16="http://schemas.microsoft.com/office/drawing/2014/main" id="{F81AF21B-D9BC-BC92-3F55-405DD0CA4E70}"/>
              </a:ext>
            </a:extLst>
          </p:cNvPr>
          <p:cNvSpPr>
            <a:spLocks noGrp="1" noChangeArrowheads="1"/>
          </p:cNvSpPr>
          <p:nvPr>
            <p:ph type="body" idx="1"/>
          </p:nvPr>
        </p:nvSpPr>
        <p:spPr/>
        <p:txBody>
          <a:bodyPr/>
          <a:lstStyle/>
          <a:p>
            <a:pPr eaLnBrk="1" hangingPunct="1"/>
            <a:r>
              <a:rPr lang="en-US" altLang="en-US"/>
              <a:t>Giới thiệu ngôn ngữ C++</a:t>
            </a:r>
          </a:p>
          <a:p>
            <a:pPr eaLnBrk="1" hangingPunct="1"/>
            <a:r>
              <a:rPr lang="en-US" altLang="en-US"/>
              <a:t>Mở rộng C++ so với C</a:t>
            </a:r>
          </a:p>
          <a:p>
            <a:pPr lvl="1" eaLnBrk="1" hangingPunct="1"/>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31F8CD4-D6FA-DD4A-668C-591DB4D5E095}"/>
              </a:ext>
            </a:extLst>
          </p:cNvPr>
          <p:cNvSpPr>
            <a:spLocks noGrp="1" noChangeArrowheads="1"/>
          </p:cNvSpPr>
          <p:nvPr>
            <p:ph type="title"/>
          </p:nvPr>
        </p:nvSpPr>
        <p:spPr/>
        <p:txBody>
          <a:bodyPr/>
          <a:lstStyle/>
          <a:p>
            <a:pPr eaLnBrk="1" hangingPunct="1"/>
            <a:r>
              <a:rPr lang="en-US" altLang="en-US" u="sng"/>
              <a:t>Giới thiệu ngôn ngữ C++</a:t>
            </a:r>
          </a:p>
        </p:txBody>
      </p:sp>
      <p:sp>
        <p:nvSpPr>
          <p:cNvPr id="6147" name="Rectangle 3">
            <a:extLst>
              <a:ext uri="{FF2B5EF4-FFF2-40B4-BE49-F238E27FC236}">
                <a16:creationId xmlns:a16="http://schemas.microsoft.com/office/drawing/2014/main" id="{8C432BC9-19C5-834E-9A7B-1707815F9598}"/>
              </a:ext>
            </a:extLst>
          </p:cNvPr>
          <p:cNvSpPr>
            <a:spLocks noGrp="1" noChangeArrowheads="1"/>
          </p:cNvSpPr>
          <p:nvPr>
            <p:ph type="body" idx="1"/>
          </p:nvPr>
        </p:nvSpPr>
        <p:spPr/>
        <p:txBody>
          <a:bodyPr/>
          <a:lstStyle/>
          <a:p>
            <a:pPr eaLnBrk="1" hangingPunct="1"/>
            <a:r>
              <a:rPr lang="en-US" altLang="en-US" sz="3300"/>
              <a:t>Được đưa ra bởi Bjarne Stroustrup năm 1983</a:t>
            </a:r>
          </a:p>
          <a:p>
            <a:pPr eaLnBrk="1" hangingPunct="1"/>
            <a:r>
              <a:rPr lang="en-US" altLang="en-US" sz="3300"/>
              <a:t>Phát triển dựa trên ngôn ngữ C</a:t>
            </a:r>
          </a:p>
          <a:p>
            <a:pPr eaLnBrk="1" hangingPunct="1"/>
            <a:r>
              <a:rPr lang="en-US" altLang="en-US" sz="3300"/>
              <a:t>C++ có 2 đặc điểm mới:</a:t>
            </a:r>
          </a:p>
          <a:p>
            <a:pPr lvl="1" eaLnBrk="1" hangingPunct="1">
              <a:buFont typeface="Wingdings" panose="05000000000000000000" pitchFamily="2" charset="2"/>
              <a:buChar char="q"/>
            </a:pPr>
            <a:r>
              <a:rPr lang="en-US" altLang="en-US" sz="2900"/>
              <a:t>Mở rộng so với C: tham chiếu, chồng hàm,…</a:t>
            </a:r>
          </a:p>
          <a:p>
            <a:pPr lvl="1" eaLnBrk="1" hangingPunct="1">
              <a:buFont typeface="Wingdings" panose="05000000000000000000" pitchFamily="2" charset="2"/>
              <a:buChar char="q"/>
            </a:pPr>
            <a:r>
              <a:rPr lang="en-US" altLang="en-US" sz="2900"/>
              <a:t>Khả năng LTHĐT</a:t>
            </a:r>
          </a:p>
          <a:p>
            <a:pPr eaLnBrk="1" hangingPunct="1"/>
            <a:endParaRPr lang="en-US" altLang="en-US" sz="33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28FA1F9-09A6-6F3F-A27A-E2514FB0972C}"/>
              </a:ext>
            </a:extLst>
          </p:cNvPr>
          <p:cNvSpPr>
            <a:spLocks noGrp="1" noChangeArrowheads="1"/>
          </p:cNvSpPr>
          <p:nvPr>
            <p:ph type="title"/>
          </p:nvPr>
        </p:nvSpPr>
        <p:spPr/>
        <p:txBody>
          <a:bodyPr/>
          <a:lstStyle/>
          <a:p>
            <a:pPr eaLnBrk="1" hangingPunct="1"/>
            <a:r>
              <a:rPr lang="en-US" altLang="en-US" u="sng"/>
              <a:t>Mở rộng C++ so với C</a:t>
            </a:r>
          </a:p>
        </p:txBody>
      </p:sp>
      <p:sp>
        <p:nvSpPr>
          <p:cNvPr id="7171" name="Rectangle 3">
            <a:extLst>
              <a:ext uri="{FF2B5EF4-FFF2-40B4-BE49-F238E27FC236}">
                <a16:creationId xmlns:a16="http://schemas.microsoft.com/office/drawing/2014/main" id="{B7A995CE-5EA6-9C85-5638-075D0C4FF40D}"/>
              </a:ext>
            </a:extLst>
          </p:cNvPr>
          <p:cNvSpPr>
            <a:spLocks noGrp="1" noChangeArrowheads="1"/>
          </p:cNvSpPr>
          <p:nvPr>
            <p:ph type="body" idx="1"/>
          </p:nvPr>
        </p:nvSpPr>
        <p:spPr/>
        <p:txBody>
          <a:bodyPr/>
          <a:lstStyle/>
          <a:p>
            <a:pPr eaLnBrk="1" hangingPunct="1">
              <a:lnSpc>
                <a:spcPct val="90000"/>
              </a:lnSpc>
              <a:spcBef>
                <a:spcPct val="50000"/>
              </a:spcBef>
              <a:buClrTx/>
              <a:buSzTx/>
              <a:buFont typeface="Wingdings" panose="05000000000000000000" pitchFamily="2" charset="2"/>
              <a:buChar char="ü"/>
            </a:pPr>
            <a:r>
              <a:rPr lang="en-US" altLang="en-US"/>
              <a:t>Từ khóa mới</a:t>
            </a:r>
          </a:p>
          <a:p>
            <a:pPr eaLnBrk="1" hangingPunct="1">
              <a:lnSpc>
                <a:spcPct val="90000"/>
              </a:lnSpc>
              <a:spcBef>
                <a:spcPct val="50000"/>
              </a:spcBef>
              <a:buClrTx/>
              <a:buSzTx/>
              <a:buFont typeface="Wingdings" panose="05000000000000000000" pitchFamily="2" charset="2"/>
              <a:buChar char="ü"/>
            </a:pPr>
            <a:r>
              <a:rPr lang="en-US" altLang="en-US"/>
              <a:t>Dữ liệu, khai báo biến</a:t>
            </a:r>
          </a:p>
          <a:p>
            <a:pPr eaLnBrk="1" hangingPunct="1">
              <a:lnSpc>
                <a:spcPct val="90000"/>
              </a:lnSpc>
              <a:spcBef>
                <a:spcPct val="50000"/>
              </a:spcBef>
              <a:buClrTx/>
              <a:buSzTx/>
              <a:buFont typeface="Wingdings" panose="05000000000000000000" pitchFamily="2" charset="2"/>
              <a:buChar char="ü"/>
            </a:pPr>
            <a:r>
              <a:rPr lang="en-US" altLang="en-US"/>
              <a:t>Khả năng vào/ra mới</a:t>
            </a:r>
          </a:p>
          <a:p>
            <a:pPr eaLnBrk="1" hangingPunct="1">
              <a:lnSpc>
                <a:spcPct val="90000"/>
              </a:lnSpc>
              <a:spcBef>
                <a:spcPct val="50000"/>
              </a:spcBef>
              <a:buClrTx/>
              <a:buSzTx/>
              <a:buFont typeface="Wingdings" panose="05000000000000000000" pitchFamily="2" charset="2"/>
              <a:buChar char="ü"/>
            </a:pPr>
            <a:r>
              <a:rPr lang="en-US" altLang="en-US"/>
              <a:t>Chuyển kiểu</a:t>
            </a:r>
          </a:p>
          <a:p>
            <a:pPr eaLnBrk="1" hangingPunct="1">
              <a:lnSpc>
                <a:spcPct val="90000"/>
              </a:lnSpc>
              <a:spcBef>
                <a:spcPct val="50000"/>
              </a:spcBef>
              <a:buClrTx/>
              <a:buSzTx/>
              <a:buFont typeface="Wingdings" panose="05000000000000000000" pitchFamily="2" charset="2"/>
              <a:buChar char="ü"/>
            </a:pPr>
            <a:r>
              <a:rPr lang="en-US" altLang="en-US"/>
              <a:t>Tham chiếu</a:t>
            </a:r>
          </a:p>
          <a:p>
            <a:pPr eaLnBrk="1" hangingPunct="1">
              <a:lnSpc>
                <a:spcPct val="90000"/>
              </a:lnSpc>
              <a:spcBef>
                <a:spcPct val="50000"/>
              </a:spcBef>
              <a:buClrTx/>
              <a:buSzTx/>
              <a:buFont typeface="Wingdings" panose="05000000000000000000" pitchFamily="2" charset="2"/>
              <a:buChar char="ü"/>
            </a:pPr>
            <a:r>
              <a:rPr lang="en-US" altLang="en-US"/>
              <a:t>Định nghĩa chồng hàm, tham số ngầm định</a:t>
            </a:r>
          </a:p>
          <a:p>
            <a:pPr eaLnBrk="1" hangingPunct="1">
              <a:lnSpc>
                <a:spcPct val="90000"/>
              </a:lnSpc>
              <a:spcBef>
                <a:spcPct val="50000"/>
              </a:spcBef>
              <a:buClrTx/>
              <a:buSzTx/>
              <a:buFont typeface="Wingdings" panose="05000000000000000000" pitchFamily="2" charset="2"/>
              <a:buChar char="ü"/>
            </a:pPr>
            <a:r>
              <a:rPr lang="en-US" altLang="en-US"/>
              <a:t>Quản lý bộ nhớ động</a:t>
            </a:r>
          </a:p>
          <a:p>
            <a:pPr eaLnBrk="1" hangingPunct="1">
              <a:lnSpc>
                <a:spcPct val="90000"/>
              </a:lnSpc>
              <a:spcBef>
                <a:spcPct val="50000"/>
              </a:spcBef>
              <a:buClrTx/>
              <a:buSzTx/>
              <a:buFont typeface="Wingdings" panose="05000000000000000000" pitchFamily="2" charset="2"/>
              <a:buChar char="ü"/>
            </a:pPr>
            <a:endParaRPr lang="en-US" altLang="en-US"/>
          </a:p>
          <a:p>
            <a:pPr eaLnBrk="1" hangingPunct="1">
              <a:lnSpc>
                <a:spcPct val="90000"/>
              </a:lnSpc>
              <a:spcBef>
                <a:spcPct val="50000"/>
              </a:spcBef>
              <a:buClrTx/>
              <a:buSzTx/>
              <a:buFont typeface="Wingdings" panose="05000000000000000000" pitchFamily="2" charset="2"/>
              <a:buChar char="ü"/>
            </a:pPr>
            <a:endParaRPr lang="en-US" altLang="en-US"/>
          </a:p>
          <a:p>
            <a:pPr eaLnBrk="1" hangingPunct="1">
              <a:lnSpc>
                <a:spcPct val="90000"/>
              </a:lnSpc>
            </a:pPr>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FE1EAF-47E9-F43F-FEF0-239EACF4DE9E}"/>
              </a:ext>
            </a:extLst>
          </p:cNvPr>
          <p:cNvSpPr>
            <a:spLocks noGrp="1" noChangeArrowheads="1"/>
          </p:cNvSpPr>
          <p:nvPr>
            <p:ph type="title"/>
          </p:nvPr>
        </p:nvSpPr>
        <p:spPr/>
        <p:txBody>
          <a:bodyPr/>
          <a:lstStyle/>
          <a:p>
            <a:pPr eaLnBrk="1" hangingPunct="1"/>
            <a:r>
              <a:rPr lang="en-US" altLang="en-US" u="sng"/>
              <a:t>Từ khóa mới</a:t>
            </a:r>
          </a:p>
        </p:txBody>
      </p:sp>
      <p:graphicFrame>
        <p:nvGraphicFramePr>
          <p:cNvPr id="77828" name="Group 4">
            <a:extLst>
              <a:ext uri="{FF2B5EF4-FFF2-40B4-BE49-F238E27FC236}">
                <a16:creationId xmlns:a16="http://schemas.microsoft.com/office/drawing/2014/main" id="{B93D90D4-DBEB-2A7C-1841-C0447A7BBF99}"/>
              </a:ext>
            </a:extLst>
          </p:cNvPr>
          <p:cNvGraphicFramePr>
            <a:graphicFrameLocks noGrp="1"/>
          </p:cNvGraphicFramePr>
          <p:nvPr>
            <p:ph idx="1"/>
            <p:extLst>
              <p:ext uri="{D42A27DB-BD31-4B8C-83A1-F6EECF244321}">
                <p14:modId xmlns:p14="http://schemas.microsoft.com/office/powerpoint/2010/main" val="1574389760"/>
              </p:ext>
            </p:extLst>
          </p:nvPr>
        </p:nvGraphicFramePr>
        <p:xfrm>
          <a:off x="1981200" y="1719263"/>
          <a:ext cx="8229600" cy="3911918"/>
        </p:xfrm>
        <a:graphic>
          <a:graphicData uri="http://schemas.openxmlformats.org/drawingml/2006/table">
            <a:tbl>
              <a:tblPr/>
              <a:tblGrid>
                <a:gridCol w="2825750">
                  <a:extLst>
                    <a:ext uri="{9D8B030D-6E8A-4147-A177-3AD203B41FA5}">
                      <a16:colId xmlns:a16="http://schemas.microsoft.com/office/drawing/2014/main" val="20000"/>
                    </a:ext>
                  </a:extLst>
                </a:gridCol>
                <a:gridCol w="2682875">
                  <a:extLst>
                    <a:ext uri="{9D8B030D-6E8A-4147-A177-3AD203B41FA5}">
                      <a16:colId xmlns:a16="http://schemas.microsoft.com/office/drawing/2014/main" val="20001"/>
                    </a:ext>
                  </a:extLst>
                </a:gridCol>
                <a:gridCol w="2720975">
                  <a:extLst>
                    <a:ext uri="{9D8B030D-6E8A-4147-A177-3AD203B41FA5}">
                      <a16:colId xmlns:a16="http://schemas.microsoft.com/office/drawing/2014/main" val="20002"/>
                    </a:ext>
                  </a:extLst>
                </a:gridCol>
              </a:tblGrid>
              <a:tr h="654050">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asm</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catch</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class</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4050">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delete</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friend</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inline</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638">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new</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operator</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private</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4050">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protected</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public</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template</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4050">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this</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throw</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try</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080">
                <a:tc>
                  <a:txBody>
                    <a:bodyPr/>
                    <a:lstStyle>
                      <a:lvl1pPr marL="342900" indent="-342900">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
                          <a:schemeClr val="tx2"/>
                        </a:buClr>
                        <a:buSzPct val="70000"/>
                        <a:buFontTx/>
                        <a:buNone/>
                        <a:tabLst/>
                      </a:pPr>
                      <a:r>
                        <a:rPr kumimoji="0" lang="en-US" altLang="en-US" sz="2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virtual</a:t>
                      </a:r>
                      <a:endParaRPr kumimoji="0" lang="en-US" altLang="en-US" sz="28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lang="en-US" altLang="en-US" sz="2800"/>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defRPr>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endParaRPr lang="en-US" altLang="en-US" sz="2800"/>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21F3D55-5F6F-E66F-52D6-98C758FC9580}"/>
              </a:ext>
            </a:extLst>
          </p:cNvPr>
          <p:cNvSpPr>
            <a:spLocks noGrp="1" noChangeArrowheads="1"/>
          </p:cNvSpPr>
          <p:nvPr>
            <p:ph type="title"/>
          </p:nvPr>
        </p:nvSpPr>
        <p:spPr/>
        <p:txBody>
          <a:bodyPr/>
          <a:lstStyle/>
          <a:p>
            <a:pPr eaLnBrk="1" hangingPunct="1"/>
            <a:r>
              <a:rPr lang="en-US" altLang="en-US" u="sng"/>
              <a:t>Dữ liệu, khai báo biến</a:t>
            </a:r>
          </a:p>
        </p:txBody>
      </p:sp>
      <p:sp>
        <p:nvSpPr>
          <p:cNvPr id="9219" name="Rectangle 3">
            <a:extLst>
              <a:ext uri="{FF2B5EF4-FFF2-40B4-BE49-F238E27FC236}">
                <a16:creationId xmlns:a16="http://schemas.microsoft.com/office/drawing/2014/main" id="{54794254-75BB-A9B1-E3A6-08EE06694B2C}"/>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sz="3300"/>
              <a:t>C++ cho phép khai báo biến:</a:t>
            </a:r>
          </a:p>
          <a:p>
            <a:pPr lvl="1" eaLnBrk="1" hangingPunct="1"/>
            <a:r>
              <a:rPr lang="en-US" altLang="en-US"/>
              <a:t>Mọi nơi</a:t>
            </a:r>
          </a:p>
          <a:p>
            <a:pPr lvl="1" eaLnBrk="1" hangingPunct="1"/>
            <a:r>
              <a:rPr lang="en-US" altLang="en-US"/>
              <a:t>Trước khi sử dụng</a:t>
            </a:r>
          </a:p>
          <a:p>
            <a:pPr lvl="1" eaLnBrk="1" hangingPunct="1"/>
            <a:endParaRPr lang="en-US" altLang="en-US"/>
          </a:p>
        </p:txBody>
      </p:sp>
      <p:sp>
        <p:nvSpPr>
          <p:cNvPr id="79876" name="Rectangle 4">
            <a:extLst>
              <a:ext uri="{FF2B5EF4-FFF2-40B4-BE49-F238E27FC236}">
                <a16:creationId xmlns:a16="http://schemas.microsoft.com/office/drawing/2014/main" id="{B6FEA62A-3A16-8AD8-7EC8-50C3795B99EF}"/>
              </a:ext>
            </a:extLst>
          </p:cNvPr>
          <p:cNvSpPr>
            <a:spLocks noChangeArrowheads="1"/>
          </p:cNvSpPr>
          <p:nvPr/>
        </p:nvSpPr>
        <p:spPr bwMode="auto">
          <a:xfrm>
            <a:off x="3886200" y="3505200"/>
            <a:ext cx="4267200" cy="28194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n;</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 = 2;</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cout&lt;&lt;n&lt;&lt;“\n”;</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m = 3;</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cout&lt;&lt;m&lt;&lt;“\n”;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F1928C3-87F3-FDC3-C0D1-B113672BDAFA}"/>
              </a:ext>
            </a:extLst>
          </p:cNvPr>
          <p:cNvSpPr>
            <a:spLocks noGrp="1" noChangeArrowheads="1"/>
          </p:cNvSpPr>
          <p:nvPr>
            <p:ph type="title"/>
          </p:nvPr>
        </p:nvSpPr>
        <p:spPr/>
        <p:txBody>
          <a:bodyPr/>
          <a:lstStyle/>
          <a:p>
            <a:pPr eaLnBrk="1" hangingPunct="1"/>
            <a:r>
              <a:rPr lang="en-US" altLang="en-US" u="sng"/>
              <a:t>Chuyển kiểu</a:t>
            </a:r>
          </a:p>
        </p:txBody>
      </p:sp>
      <p:sp>
        <p:nvSpPr>
          <p:cNvPr id="11267" name="Rectangle 4">
            <a:extLst>
              <a:ext uri="{FF2B5EF4-FFF2-40B4-BE49-F238E27FC236}">
                <a16:creationId xmlns:a16="http://schemas.microsoft.com/office/drawing/2014/main" id="{69D52391-EE3A-5564-3063-FC68583DB3D2}"/>
              </a:ext>
            </a:extLst>
          </p:cNvPr>
          <p:cNvSpPr>
            <a:spLocks noChangeArrowheads="1"/>
          </p:cNvSpPr>
          <p:nvPr/>
        </p:nvSpPr>
        <p:spPr bwMode="auto">
          <a:xfrm>
            <a:off x="3429000" y="1981200"/>
            <a:ext cx="4953000" cy="14478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float m = 2.5;</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n = (int)m; //cách cũ</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n = int(m); //cách mới</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5D18900-F1A5-23F9-12DC-D7FA7A8398D7}"/>
              </a:ext>
            </a:extLst>
          </p:cNvPr>
          <p:cNvSpPr>
            <a:spLocks noGrp="1" noChangeArrowheads="1"/>
          </p:cNvSpPr>
          <p:nvPr>
            <p:ph type="title"/>
          </p:nvPr>
        </p:nvSpPr>
        <p:spPr/>
        <p:txBody>
          <a:bodyPr/>
          <a:lstStyle/>
          <a:p>
            <a:pPr eaLnBrk="1" hangingPunct="1"/>
            <a:r>
              <a:rPr lang="en-US" altLang="en-US" u="sng"/>
              <a:t>Khả năng vào/ra mới</a:t>
            </a:r>
          </a:p>
        </p:txBody>
      </p:sp>
      <p:sp>
        <p:nvSpPr>
          <p:cNvPr id="12291" name="Rectangle 3">
            <a:extLst>
              <a:ext uri="{FF2B5EF4-FFF2-40B4-BE49-F238E27FC236}">
                <a16:creationId xmlns:a16="http://schemas.microsoft.com/office/drawing/2014/main" id="{6DB42B26-4416-08D6-01B1-C764E9CB0579}"/>
              </a:ext>
            </a:extLst>
          </p:cNvPr>
          <p:cNvSpPr>
            <a:spLocks noGrp="1" noChangeArrowheads="1"/>
          </p:cNvSpPr>
          <p:nvPr>
            <p:ph type="body" idx="1"/>
          </p:nvPr>
        </p:nvSpPr>
        <p:spPr>
          <a:xfrm>
            <a:off x="6266729" y="2014794"/>
            <a:ext cx="5315671" cy="1676400"/>
          </a:xfrm>
        </p:spPr>
        <p:txBody>
          <a:bodyPr/>
          <a:lstStyle/>
          <a:p>
            <a:pPr algn="just" eaLnBrk="1" hangingPunct="1"/>
            <a:r>
              <a:rPr lang="en-US" altLang="en-US" sz="2800"/>
              <a:t>C++ sử dụng stream để thực hiện thao tác vào/ra</a:t>
            </a:r>
          </a:p>
          <a:p>
            <a:pPr algn="just" eaLnBrk="1" hangingPunct="1"/>
            <a:r>
              <a:rPr lang="en-US" altLang="en-US" sz="2800">
                <a:solidFill>
                  <a:srgbClr val="FF0000"/>
                </a:solidFill>
              </a:rPr>
              <a:t>cin,cout, cerr</a:t>
            </a:r>
            <a:r>
              <a:rPr lang="en-US" altLang="en-US" sz="2800"/>
              <a:t> là object của lớp tương ứng </a:t>
            </a:r>
            <a:r>
              <a:rPr lang="en-US" altLang="en-US" sz="2800">
                <a:solidFill>
                  <a:srgbClr val="FF0000"/>
                </a:solidFill>
              </a:rPr>
              <a:t>istream, ostream</a:t>
            </a:r>
          </a:p>
        </p:txBody>
      </p:sp>
      <p:pic>
        <p:nvPicPr>
          <p:cNvPr id="12292" name="Picture 4">
            <a:extLst>
              <a:ext uri="{FF2B5EF4-FFF2-40B4-BE49-F238E27FC236}">
                <a16:creationId xmlns:a16="http://schemas.microsoft.com/office/drawing/2014/main" id="{C9B27002-85A4-66A5-BCE3-FB4CAD89D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46238"/>
            <a:ext cx="5315673" cy="408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05141A5-F071-19CC-8DEB-B00123B73DA1}"/>
              </a:ext>
            </a:extLst>
          </p:cNvPr>
          <p:cNvSpPr>
            <a:spLocks noGrp="1" noChangeArrowheads="1"/>
          </p:cNvSpPr>
          <p:nvPr>
            <p:ph type="title"/>
          </p:nvPr>
        </p:nvSpPr>
        <p:spPr/>
        <p:txBody>
          <a:bodyPr/>
          <a:lstStyle/>
          <a:p>
            <a:pPr eaLnBrk="1" hangingPunct="1"/>
            <a:r>
              <a:rPr lang="en-US" altLang="en-US" u="sng"/>
              <a:t>Khả năng vào/ra mới</a:t>
            </a:r>
          </a:p>
        </p:txBody>
      </p:sp>
      <p:sp>
        <p:nvSpPr>
          <p:cNvPr id="14339" name="Rectangle 3">
            <a:extLst>
              <a:ext uri="{FF2B5EF4-FFF2-40B4-BE49-F238E27FC236}">
                <a16:creationId xmlns:a16="http://schemas.microsoft.com/office/drawing/2014/main" id="{DB95CC24-9748-59D7-EECF-13E7AB94BA02}"/>
              </a:ext>
            </a:extLst>
          </p:cNvPr>
          <p:cNvSpPr>
            <a:spLocks noGrp="1" noChangeArrowheads="1"/>
          </p:cNvSpPr>
          <p:nvPr>
            <p:ph type="body" idx="1"/>
          </p:nvPr>
        </p:nvSpPr>
        <p:spPr>
          <a:xfrm>
            <a:off x="1981200" y="1752600"/>
            <a:ext cx="8229600" cy="4411663"/>
          </a:xfrm>
        </p:spPr>
        <p:txBody>
          <a:bodyPr/>
          <a:lstStyle/>
          <a:p>
            <a:pPr eaLnBrk="1" hangingPunct="1"/>
            <a:r>
              <a:rPr lang="en-US" altLang="en-US">
                <a:solidFill>
                  <a:srgbClr val="FF0000"/>
                </a:solidFill>
              </a:rPr>
              <a:t>Output</a:t>
            </a:r>
          </a:p>
        </p:txBody>
      </p:sp>
      <p:sp>
        <p:nvSpPr>
          <p:cNvPr id="14340" name="Rectangle 5">
            <a:extLst>
              <a:ext uri="{FF2B5EF4-FFF2-40B4-BE49-F238E27FC236}">
                <a16:creationId xmlns:a16="http://schemas.microsoft.com/office/drawing/2014/main" id="{E6B7A565-6AD1-6AB7-4B1C-696730A5FC62}"/>
              </a:ext>
            </a:extLst>
          </p:cNvPr>
          <p:cNvSpPr>
            <a:spLocks noChangeArrowheads="1"/>
          </p:cNvSpPr>
          <p:nvPr/>
        </p:nvSpPr>
        <p:spPr bwMode="auto">
          <a:xfrm>
            <a:off x="3276600" y="2438400"/>
            <a:ext cx="4953000" cy="11430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cout&lt;&lt;“Hello”;</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cout&lt;&lt;20;</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cout&lt;&lt;x;</a:t>
            </a:r>
          </a:p>
        </p:txBody>
      </p:sp>
      <p:sp>
        <p:nvSpPr>
          <p:cNvPr id="14341" name="Rectangle 6">
            <a:extLst>
              <a:ext uri="{FF2B5EF4-FFF2-40B4-BE49-F238E27FC236}">
                <a16:creationId xmlns:a16="http://schemas.microsoft.com/office/drawing/2014/main" id="{EA90F07A-46A0-8673-E642-1F4A878BDAF3}"/>
              </a:ext>
            </a:extLst>
          </p:cNvPr>
          <p:cNvSpPr>
            <a:spLocks noChangeArrowheads="1"/>
          </p:cNvSpPr>
          <p:nvPr/>
        </p:nvSpPr>
        <p:spPr bwMode="auto">
          <a:xfrm>
            <a:off x="2209800" y="5105400"/>
            <a:ext cx="8077200" cy="8382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age = 25;</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 &lt;&lt; "Hello, I am " &lt;&lt; age &lt;&lt; " years old " &lt;&lt; endl; </a:t>
            </a:r>
          </a:p>
        </p:txBody>
      </p:sp>
      <p:sp>
        <p:nvSpPr>
          <p:cNvPr id="14342" name="Text Box 7">
            <a:extLst>
              <a:ext uri="{FF2B5EF4-FFF2-40B4-BE49-F238E27FC236}">
                <a16:creationId xmlns:a16="http://schemas.microsoft.com/office/drawing/2014/main" id="{099BEBD1-CBA5-967F-CA58-F09A3ADDE8AC}"/>
              </a:ext>
            </a:extLst>
          </p:cNvPr>
          <p:cNvSpPr txBox="1">
            <a:spLocks noChangeArrowheads="1"/>
          </p:cNvSpPr>
          <p:nvPr/>
        </p:nvSpPr>
        <p:spPr bwMode="auto">
          <a:xfrm>
            <a:off x="2057400" y="4114800"/>
            <a:ext cx="8258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Toán tử “&lt;&lt;“ có thể sử dụng nhiều lần trên 1 dòng lệnh</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171CB6C-4116-DBDE-1295-41E3295FFB6A}"/>
              </a:ext>
            </a:extLst>
          </p:cNvPr>
          <p:cNvSpPr>
            <a:spLocks noGrp="1" noChangeArrowheads="1"/>
          </p:cNvSpPr>
          <p:nvPr>
            <p:ph type="title"/>
          </p:nvPr>
        </p:nvSpPr>
        <p:spPr/>
        <p:txBody>
          <a:bodyPr/>
          <a:lstStyle/>
          <a:p>
            <a:pPr eaLnBrk="1" hangingPunct="1"/>
            <a:r>
              <a:rPr lang="en-US" altLang="en-US" u="sng"/>
              <a:t>Khả năng vào/ra mới</a:t>
            </a:r>
          </a:p>
        </p:txBody>
      </p:sp>
      <p:sp>
        <p:nvSpPr>
          <p:cNvPr id="15363" name="Rectangle 3">
            <a:extLst>
              <a:ext uri="{FF2B5EF4-FFF2-40B4-BE49-F238E27FC236}">
                <a16:creationId xmlns:a16="http://schemas.microsoft.com/office/drawing/2014/main" id="{0174BE55-D093-A388-15C2-E8DF11374C52}"/>
              </a:ext>
            </a:extLst>
          </p:cNvPr>
          <p:cNvSpPr>
            <a:spLocks noGrp="1" noChangeArrowheads="1"/>
          </p:cNvSpPr>
          <p:nvPr>
            <p:ph type="body" idx="1"/>
          </p:nvPr>
        </p:nvSpPr>
        <p:spPr>
          <a:xfrm>
            <a:off x="1981200" y="1752600"/>
            <a:ext cx="8229600" cy="4411663"/>
          </a:xfrm>
        </p:spPr>
        <p:txBody>
          <a:bodyPr/>
          <a:lstStyle/>
          <a:p>
            <a:pPr eaLnBrk="1" hangingPunct="1"/>
            <a:r>
              <a:rPr lang="en-US" altLang="en-US">
                <a:solidFill>
                  <a:srgbClr val="FF0000"/>
                </a:solidFill>
              </a:rPr>
              <a:t>Output</a:t>
            </a:r>
          </a:p>
        </p:txBody>
      </p:sp>
      <p:sp>
        <p:nvSpPr>
          <p:cNvPr id="15364" name="Rectangle 5">
            <a:extLst>
              <a:ext uri="{FF2B5EF4-FFF2-40B4-BE49-F238E27FC236}">
                <a16:creationId xmlns:a16="http://schemas.microsoft.com/office/drawing/2014/main" id="{A96B9A32-AE58-1149-612C-BBB2C6119263}"/>
              </a:ext>
            </a:extLst>
          </p:cNvPr>
          <p:cNvSpPr>
            <a:spLocks noChangeArrowheads="1"/>
          </p:cNvSpPr>
          <p:nvPr/>
        </p:nvSpPr>
        <p:spPr bwMode="auto">
          <a:xfrm>
            <a:off x="3124200" y="4191000"/>
            <a:ext cx="5638800" cy="12954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age = 25;</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 &lt;&lt;"First sentence.\n“;</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cout&lt;&lt;“Second sentence”&lt;&lt;endl;</a:t>
            </a:r>
          </a:p>
        </p:txBody>
      </p:sp>
      <p:sp>
        <p:nvSpPr>
          <p:cNvPr id="15365" name="Text Box 6">
            <a:extLst>
              <a:ext uri="{FF2B5EF4-FFF2-40B4-BE49-F238E27FC236}">
                <a16:creationId xmlns:a16="http://schemas.microsoft.com/office/drawing/2014/main" id="{FAE7F78D-AB91-0A7F-CA0A-A1545F2223B0}"/>
              </a:ext>
            </a:extLst>
          </p:cNvPr>
          <p:cNvSpPr txBox="1">
            <a:spLocks noChangeArrowheads="1"/>
          </p:cNvSpPr>
          <p:nvPr/>
        </p:nvSpPr>
        <p:spPr bwMode="auto">
          <a:xfrm>
            <a:off x="3124200" y="2514600"/>
            <a:ext cx="3617913"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Chuyển sang dòng mới</a:t>
            </a:r>
          </a:p>
          <a:p>
            <a:pPr marL="457200" marR="0" lvl="1"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endl</a:t>
            </a:r>
          </a:p>
          <a:p>
            <a:pPr marL="457200" marR="0" lvl="1"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3F49E20-19DC-5236-38FC-5841B8783BAA}"/>
              </a:ext>
            </a:extLst>
          </p:cNvPr>
          <p:cNvSpPr>
            <a:spLocks noGrp="1" noChangeArrowheads="1"/>
          </p:cNvSpPr>
          <p:nvPr>
            <p:ph type="title"/>
          </p:nvPr>
        </p:nvSpPr>
        <p:spPr/>
        <p:txBody>
          <a:bodyPr/>
          <a:lstStyle/>
          <a:p>
            <a:pPr eaLnBrk="1" hangingPunct="1"/>
            <a:r>
              <a:rPr lang="en-US" altLang="en-US" u="sng"/>
              <a:t>Khả năng vào/ra mới</a:t>
            </a:r>
          </a:p>
        </p:txBody>
      </p:sp>
      <p:sp>
        <p:nvSpPr>
          <p:cNvPr id="16387" name="Rectangle 3">
            <a:extLst>
              <a:ext uri="{FF2B5EF4-FFF2-40B4-BE49-F238E27FC236}">
                <a16:creationId xmlns:a16="http://schemas.microsoft.com/office/drawing/2014/main" id="{8C1259CF-6D0C-B745-D53F-38B2715BCE19}"/>
              </a:ext>
            </a:extLst>
          </p:cNvPr>
          <p:cNvSpPr>
            <a:spLocks noGrp="1" noChangeArrowheads="1"/>
          </p:cNvSpPr>
          <p:nvPr>
            <p:ph type="body" idx="4294967295"/>
          </p:nvPr>
        </p:nvSpPr>
        <p:spPr>
          <a:xfrm>
            <a:off x="1524000" y="1752600"/>
            <a:ext cx="8229600" cy="4411663"/>
          </a:xfrm>
        </p:spPr>
        <p:txBody>
          <a:bodyPr/>
          <a:lstStyle/>
          <a:p>
            <a:pPr eaLnBrk="1" hangingPunct="1"/>
            <a:r>
              <a:rPr lang="en-US" altLang="en-US">
                <a:solidFill>
                  <a:srgbClr val="FF0000"/>
                </a:solidFill>
              </a:rPr>
              <a:t>Output</a:t>
            </a:r>
          </a:p>
        </p:txBody>
      </p:sp>
      <p:sp>
        <p:nvSpPr>
          <p:cNvPr id="16388" name="Rectangle 8">
            <a:extLst>
              <a:ext uri="{FF2B5EF4-FFF2-40B4-BE49-F238E27FC236}">
                <a16:creationId xmlns:a16="http://schemas.microsoft.com/office/drawing/2014/main" id="{CBC8B2F2-AA1C-3B65-AEC2-CAC14613E505}"/>
              </a:ext>
            </a:extLst>
          </p:cNvPr>
          <p:cNvSpPr>
            <a:spLocks noChangeArrowheads="1"/>
          </p:cNvSpPr>
          <p:nvPr/>
        </p:nvSpPr>
        <p:spPr bwMode="auto">
          <a:xfrm>
            <a:off x="2438400" y="243840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Toán tử “&lt;&lt;“ có thể sử dụng để xuất ra màn hình giá trị thuộc các kiểu:</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Hằng</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Kiểu dữ liệu cơ bản(char, int, float, double)</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Xâu kí tự</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Con trỏ</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7795E61-95FF-BE6F-B45D-C3576A344DCF}"/>
              </a:ext>
            </a:extLst>
          </p:cNvPr>
          <p:cNvSpPr>
            <a:spLocks noGrp="1" noChangeArrowheads="1"/>
          </p:cNvSpPr>
          <p:nvPr>
            <p:ph type="title"/>
          </p:nvPr>
        </p:nvSpPr>
        <p:spPr>
          <a:xfrm>
            <a:off x="609600" y="330834"/>
            <a:ext cx="10058400" cy="690563"/>
          </a:xfrm>
        </p:spPr>
        <p:txBody>
          <a:bodyPr/>
          <a:lstStyle/>
          <a:p>
            <a:pPr eaLnBrk="1" hangingPunct="1"/>
            <a:r>
              <a:rPr lang="en-US" altLang="en-US" u="sng"/>
              <a:t>Lập trình thủ tục/ cấu trúc (Procedure)</a:t>
            </a:r>
          </a:p>
        </p:txBody>
      </p:sp>
      <p:sp>
        <p:nvSpPr>
          <p:cNvPr id="8195" name="Rectangle 3">
            <a:extLst>
              <a:ext uri="{FF2B5EF4-FFF2-40B4-BE49-F238E27FC236}">
                <a16:creationId xmlns:a16="http://schemas.microsoft.com/office/drawing/2014/main" id="{4C4AEDB4-5BA2-6D46-A765-BB04188ACA60}"/>
              </a:ext>
            </a:extLst>
          </p:cNvPr>
          <p:cNvSpPr>
            <a:spLocks noGrp="1" noChangeArrowheads="1"/>
          </p:cNvSpPr>
          <p:nvPr>
            <p:ph type="body" idx="1"/>
          </p:nvPr>
        </p:nvSpPr>
        <p:spPr>
          <a:xfrm>
            <a:off x="609600" y="1323023"/>
            <a:ext cx="10972800" cy="4411662"/>
          </a:xfrm>
        </p:spPr>
        <p:txBody>
          <a:bodyPr/>
          <a:lstStyle/>
          <a:p>
            <a:pPr eaLnBrk="1" hangingPunct="1">
              <a:lnSpc>
                <a:spcPct val="90000"/>
              </a:lnSpc>
            </a:pPr>
            <a:r>
              <a:rPr lang="en-US" altLang="en-US" sz="2800"/>
              <a:t>Chương trình được tổ chức thành </a:t>
            </a:r>
            <a:r>
              <a:rPr lang="en-US" altLang="en-US" sz="2800" b="1" u="sng">
                <a:solidFill>
                  <a:srgbClr val="0000FF"/>
                </a:solidFill>
              </a:rPr>
              <a:t>những chương trình con </a:t>
            </a:r>
            <a:r>
              <a:rPr lang="en-US" altLang="en-US" sz="2800" b="1" i="1">
                <a:solidFill>
                  <a:srgbClr val="0000FF"/>
                </a:solidFill>
              </a:rPr>
              <a:t>(Chia nhỏ)</a:t>
            </a:r>
          </a:p>
          <a:p>
            <a:pPr eaLnBrk="1" hangingPunct="1">
              <a:lnSpc>
                <a:spcPct val="90000"/>
              </a:lnSpc>
            </a:pPr>
            <a:endParaRPr lang="en-US" altLang="en-US" sz="2800" b="1" u="sng"/>
          </a:p>
          <a:p>
            <a:pPr eaLnBrk="1" hangingPunct="1">
              <a:lnSpc>
                <a:spcPct val="90000"/>
              </a:lnSpc>
            </a:pPr>
            <a:endParaRPr lang="en-US" altLang="en-US" sz="2800"/>
          </a:p>
          <a:p>
            <a:pPr eaLnBrk="1" hangingPunct="1">
              <a:lnSpc>
                <a:spcPct val="90000"/>
              </a:lnSpc>
            </a:pPr>
            <a:endParaRPr lang="en-US" altLang="en-US" sz="2800"/>
          </a:p>
          <a:p>
            <a:pPr eaLnBrk="1" hangingPunct="1">
              <a:lnSpc>
                <a:spcPct val="90000"/>
              </a:lnSpc>
            </a:pPr>
            <a:endParaRPr lang="en-US" altLang="en-US" sz="2800"/>
          </a:p>
          <a:p>
            <a:pPr eaLnBrk="1" hangingPunct="1">
              <a:lnSpc>
                <a:spcPct val="90000"/>
              </a:lnSpc>
            </a:pPr>
            <a:endParaRPr lang="en-US" altLang="en-US" sz="2800"/>
          </a:p>
          <a:p>
            <a:pPr eaLnBrk="1" hangingPunct="1">
              <a:lnSpc>
                <a:spcPct val="90000"/>
              </a:lnSpc>
            </a:pPr>
            <a:endParaRPr lang="en-US" altLang="en-US" sz="2800"/>
          </a:p>
          <a:p>
            <a:pPr eaLnBrk="1" hangingPunct="1">
              <a:lnSpc>
                <a:spcPct val="90000"/>
              </a:lnSpc>
            </a:pPr>
            <a:r>
              <a:rPr lang="en-US" altLang="en-US" sz="2800"/>
              <a:t>Chương trình con:</a:t>
            </a:r>
          </a:p>
          <a:p>
            <a:pPr lvl="1" algn="just" eaLnBrk="1" hangingPunct="1">
              <a:lnSpc>
                <a:spcPct val="90000"/>
              </a:lnSpc>
              <a:buFont typeface="Wingdings" panose="05000000000000000000" pitchFamily="2" charset="2"/>
              <a:buChar char="q"/>
            </a:pPr>
            <a:r>
              <a:rPr lang="en-US" altLang="en-US" sz="2800" b="1"/>
              <a:t>Hàm</a:t>
            </a:r>
            <a:r>
              <a:rPr lang="en-US" altLang="en-US" sz="2800"/>
              <a:t> (những code có khả năng dùng lại nhiều lần, tách ra một hàm, khi dùng ta gọi hàm, tránh việc copy code), </a:t>
            </a:r>
            <a:r>
              <a:rPr lang="en-US" altLang="en-US" sz="2800" b="1"/>
              <a:t>thủ tục</a:t>
            </a:r>
          </a:p>
          <a:p>
            <a:pPr lvl="1" eaLnBrk="1" hangingPunct="1">
              <a:lnSpc>
                <a:spcPct val="90000"/>
              </a:lnSpc>
              <a:buFont typeface="Wingdings" panose="05000000000000000000" pitchFamily="2" charset="2"/>
              <a:buChar char="q"/>
            </a:pPr>
            <a:r>
              <a:rPr lang="en-US" altLang="en-US" sz="2800" b="1"/>
              <a:t>Độc lập nhau</a:t>
            </a:r>
            <a:r>
              <a:rPr lang="en-US" altLang="en-US" sz="2800"/>
              <a:t>, thực hiện một tác vụ cụ thể</a:t>
            </a:r>
          </a:p>
        </p:txBody>
      </p:sp>
      <p:sp>
        <p:nvSpPr>
          <p:cNvPr id="20483" name="AutoShape 5" descr="\begin{figure}&#10;{\centerline{&#10;\psfig {file=FIGS/procedural.eps,width=5cm}&#10;}}\end{figure}">
            <a:extLst>
              <a:ext uri="{FF2B5EF4-FFF2-40B4-BE49-F238E27FC236}">
                <a16:creationId xmlns:a16="http://schemas.microsoft.com/office/drawing/2014/main" id="{86116524-0AA9-49A1-CA87-DC9C8CA12FA3}"/>
              </a:ext>
            </a:extLst>
          </p:cNvPr>
          <p:cNvSpPr>
            <a:spLocks noChangeAspect="1" noChangeArrowheads="1"/>
          </p:cNvSpPr>
          <p:nvPr/>
        </p:nvSpPr>
        <p:spPr bwMode="auto">
          <a:xfrm>
            <a:off x="5029200" y="2361249"/>
            <a:ext cx="21336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0484" name="Picture 7" descr="\begin{figure}&#10;{\centerline{&#10;\psfig {file=FIGS/procedural.eps,width=5cm}&#10;}}\end{figure}">
            <a:extLst>
              <a:ext uri="{FF2B5EF4-FFF2-40B4-BE49-F238E27FC236}">
                <a16:creationId xmlns:a16="http://schemas.microsoft.com/office/drawing/2014/main" id="{179824E1-AF63-474F-C0C2-80672B39D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865" y="1889761"/>
            <a:ext cx="4084270" cy="257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23CCF4D-2400-714E-C346-5C56FCDD6D21}"/>
              </a:ext>
            </a:extLst>
          </p:cNvPr>
          <p:cNvSpPr>
            <a:spLocks noGrp="1" noChangeArrowheads="1"/>
          </p:cNvSpPr>
          <p:nvPr>
            <p:ph type="title"/>
          </p:nvPr>
        </p:nvSpPr>
        <p:spPr/>
        <p:txBody>
          <a:bodyPr/>
          <a:lstStyle/>
          <a:p>
            <a:pPr eaLnBrk="1" hangingPunct="1"/>
            <a:r>
              <a:rPr lang="en-US" altLang="en-US" u="sng"/>
              <a:t>Khả năng vào/ra mới</a:t>
            </a:r>
          </a:p>
        </p:txBody>
      </p:sp>
      <p:sp>
        <p:nvSpPr>
          <p:cNvPr id="17411" name="Rectangle 3">
            <a:extLst>
              <a:ext uri="{FF2B5EF4-FFF2-40B4-BE49-F238E27FC236}">
                <a16:creationId xmlns:a16="http://schemas.microsoft.com/office/drawing/2014/main" id="{6D453823-2232-7A55-1341-344E140EA2C7}"/>
              </a:ext>
            </a:extLst>
          </p:cNvPr>
          <p:cNvSpPr>
            <a:spLocks noGrp="1" noChangeArrowheads="1"/>
          </p:cNvSpPr>
          <p:nvPr>
            <p:ph type="body" idx="1"/>
          </p:nvPr>
        </p:nvSpPr>
        <p:spPr>
          <a:xfrm>
            <a:off x="1981200" y="1752600"/>
            <a:ext cx="8229600" cy="4411663"/>
          </a:xfrm>
        </p:spPr>
        <p:txBody>
          <a:bodyPr/>
          <a:lstStyle/>
          <a:p>
            <a:pPr eaLnBrk="1" hangingPunct="1"/>
            <a:r>
              <a:rPr lang="en-US" altLang="en-US">
                <a:solidFill>
                  <a:srgbClr val="FF0000"/>
                </a:solidFill>
              </a:rPr>
              <a:t>Input</a:t>
            </a:r>
          </a:p>
        </p:txBody>
      </p:sp>
      <p:sp>
        <p:nvSpPr>
          <p:cNvPr id="17412" name="Rectangle 4">
            <a:extLst>
              <a:ext uri="{FF2B5EF4-FFF2-40B4-BE49-F238E27FC236}">
                <a16:creationId xmlns:a16="http://schemas.microsoft.com/office/drawing/2014/main" id="{F37A8678-2FBF-1C4A-F77F-6CA2910D675C}"/>
              </a:ext>
            </a:extLst>
          </p:cNvPr>
          <p:cNvSpPr>
            <a:spLocks noChangeArrowheads="1"/>
          </p:cNvSpPr>
          <p:nvPr/>
        </p:nvSpPr>
        <p:spPr bwMode="auto">
          <a:xfrm>
            <a:off x="3276600" y="2438400"/>
            <a:ext cx="4953000" cy="11430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age;</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cin &gt;&gt; age;</a:t>
            </a:r>
          </a:p>
        </p:txBody>
      </p:sp>
      <p:sp>
        <p:nvSpPr>
          <p:cNvPr id="17413" name="Rectangle 5">
            <a:extLst>
              <a:ext uri="{FF2B5EF4-FFF2-40B4-BE49-F238E27FC236}">
                <a16:creationId xmlns:a16="http://schemas.microsoft.com/office/drawing/2014/main" id="{7B3BDA96-0394-F8F7-8D1F-A36208887CF7}"/>
              </a:ext>
            </a:extLst>
          </p:cNvPr>
          <p:cNvSpPr>
            <a:spLocks noChangeArrowheads="1"/>
          </p:cNvSpPr>
          <p:nvPr/>
        </p:nvSpPr>
        <p:spPr bwMode="auto">
          <a:xfrm>
            <a:off x="3276600" y="4876800"/>
            <a:ext cx="4876800" cy="15240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n;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float m;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char c;</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cin &gt;&gt; n &gt;&gt; m &gt;&gt; c;</a:t>
            </a:r>
          </a:p>
        </p:txBody>
      </p:sp>
      <p:sp>
        <p:nvSpPr>
          <p:cNvPr id="17414" name="Text Box 6">
            <a:extLst>
              <a:ext uri="{FF2B5EF4-FFF2-40B4-BE49-F238E27FC236}">
                <a16:creationId xmlns:a16="http://schemas.microsoft.com/office/drawing/2014/main" id="{C1977A85-50C2-95E3-59FC-3FC51352B71E}"/>
              </a:ext>
            </a:extLst>
          </p:cNvPr>
          <p:cNvSpPr txBox="1">
            <a:spLocks noChangeArrowheads="1"/>
          </p:cNvSpPr>
          <p:nvPr/>
        </p:nvSpPr>
        <p:spPr bwMode="auto">
          <a:xfrm>
            <a:off x="2057400" y="3962400"/>
            <a:ext cx="8258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Toán tử “&gt;&gt;“ có thể sử dụng nhiều lần trên 1 dòng lệnh</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920D638-4503-1F01-4BCB-7C6FD03AB271}"/>
              </a:ext>
            </a:extLst>
          </p:cNvPr>
          <p:cNvSpPr>
            <a:spLocks noGrp="1" noChangeArrowheads="1"/>
          </p:cNvSpPr>
          <p:nvPr>
            <p:ph type="title"/>
          </p:nvPr>
        </p:nvSpPr>
        <p:spPr/>
        <p:txBody>
          <a:bodyPr/>
          <a:lstStyle/>
          <a:p>
            <a:pPr eaLnBrk="1" hangingPunct="1"/>
            <a:r>
              <a:rPr lang="en-US" altLang="en-US" u="sng"/>
              <a:t>Khả năng vào/ra mới</a:t>
            </a:r>
          </a:p>
        </p:txBody>
      </p:sp>
      <p:sp>
        <p:nvSpPr>
          <p:cNvPr id="18435" name="Rectangle 3">
            <a:extLst>
              <a:ext uri="{FF2B5EF4-FFF2-40B4-BE49-F238E27FC236}">
                <a16:creationId xmlns:a16="http://schemas.microsoft.com/office/drawing/2014/main" id="{F2F80CED-1F9C-E7FE-5163-6D41857FEE00}"/>
              </a:ext>
            </a:extLst>
          </p:cNvPr>
          <p:cNvSpPr>
            <a:spLocks noGrp="1" noChangeArrowheads="1"/>
          </p:cNvSpPr>
          <p:nvPr>
            <p:ph type="body" idx="1"/>
          </p:nvPr>
        </p:nvSpPr>
        <p:spPr>
          <a:xfrm>
            <a:off x="1981200" y="1752600"/>
            <a:ext cx="8229600" cy="4411663"/>
          </a:xfrm>
        </p:spPr>
        <p:txBody>
          <a:bodyPr/>
          <a:lstStyle/>
          <a:p>
            <a:pPr eaLnBrk="1" hangingPunct="1"/>
            <a:r>
              <a:rPr lang="en-US" altLang="en-US">
                <a:solidFill>
                  <a:srgbClr val="FF0000"/>
                </a:solidFill>
              </a:rPr>
              <a:t>Input</a:t>
            </a:r>
          </a:p>
        </p:txBody>
      </p:sp>
      <p:sp>
        <p:nvSpPr>
          <p:cNvPr id="18436" name="Rectangle 5">
            <a:extLst>
              <a:ext uri="{FF2B5EF4-FFF2-40B4-BE49-F238E27FC236}">
                <a16:creationId xmlns:a16="http://schemas.microsoft.com/office/drawing/2014/main" id="{774A386D-71EF-0260-7EA4-C7199B9E94F6}"/>
              </a:ext>
            </a:extLst>
          </p:cNvPr>
          <p:cNvSpPr>
            <a:spLocks noChangeArrowheads="1"/>
          </p:cNvSpPr>
          <p:nvPr/>
        </p:nvSpPr>
        <p:spPr bwMode="auto">
          <a:xfrm>
            <a:off x="2209800" y="3276600"/>
            <a:ext cx="4953000" cy="16764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string  s;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 &lt;&lt; “Nhập chuỗi:”&lt;&lt;endl;</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cin &gt;&gt; s;</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 &lt;&lt; “Chuỗi đã nhập: ” &lt;&lt; s;</a:t>
            </a:r>
          </a:p>
        </p:txBody>
      </p:sp>
      <p:sp>
        <p:nvSpPr>
          <p:cNvPr id="18437" name="Rectangle 7">
            <a:extLst>
              <a:ext uri="{FF2B5EF4-FFF2-40B4-BE49-F238E27FC236}">
                <a16:creationId xmlns:a16="http://schemas.microsoft.com/office/drawing/2014/main" id="{119AEC62-D75E-DC38-D7F6-438DA36725E5}"/>
              </a:ext>
            </a:extLst>
          </p:cNvPr>
          <p:cNvSpPr>
            <a:spLocks noChangeArrowheads="1"/>
          </p:cNvSpPr>
          <p:nvPr/>
        </p:nvSpPr>
        <p:spPr bwMode="auto">
          <a:xfrm>
            <a:off x="2438400" y="24384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Nhập chuỗi</a:t>
            </a:r>
          </a:p>
        </p:txBody>
      </p:sp>
      <p:sp>
        <p:nvSpPr>
          <p:cNvPr id="18438" name="Rectangle 8">
            <a:extLst>
              <a:ext uri="{FF2B5EF4-FFF2-40B4-BE49-F238E27FC236}">
                <a16:creationId xmlns:a16="http://schemas.microsoft.com/office/drawing/2014/main" id="{3520BC76-6642-88EF-168F-9AD6E9F14C93}"/>
              </a:ext>
            </a:extLst>
          </p:cNvPr>
          <p:cNvSpPr>
            <a:spLocks noChangeArrowheads="1"/>
          </p:cNvSpPr>
          <p:nvPr/>
        </p:nvSpPr>
        <p:spPr bwMode="auto">
          <a:xfrm>
            <a:off x="7315200" y="3276600"/>
            <a:ext cx="3124200" cy="1676400"/>
          </a:xfrm>
          <a:prstGeom prst="rect">
            <a:avLst/>
          </a:prstGeom>
          <a:solidFill>
            <a:schemeClr val="accent3">
              <a:lumMod val="95000"/>
            </a:schemeClr>
          </a:solidFill>
          <a:ln>
            <a:noFill/>
          </a:ln>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Nhập chuỗi:</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Hello you</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Chuỗi đã nhập: Hello</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5786AE0-2AD3-6C72-D8F4-FFAE6D277E97}"/>
              </a:ext>
            </a:extLst>
          </p:cNvPr>
          <p:cNvSpPr>
            <a:spLocks noGrp="1" noChangeArrowheads="1"/>
          </p:cNvSpPr>
          <p:nvPr>
            <p:ph type="title"/>
          </p:nvPr>
        </p:nvSpPr>
        <p:spPr/>
        <p:txBody>
          <a:bodyPr/>
          <a:lstStyle/>
          <a:p>
            <a:pPr eaLnBrk="1" hangingPunct="1"/>
            <a:r>
              <a:rPr lang="en-US" altLang="en-US" u="sng"/>
              <a:t>Khả năng vào/ra mới</a:t>
            </a:r>
          </a:p>
        </p:txBody>
      </p:sp>
      <p:sp>
        <p:nvSpPr>
          <p:cNvPr id="19459" name="Rectangle 3">
            <a:extLst>
              <a:ext uri="{FF2B5EF4-FFF2-40B4-BE49-F238E27FC236}">
                <a16:creationId xmlns:a16="http://schemas.microsoft.com/office/drawing/2014/main" id="{61BD3C7E-4176-6A67-D650-02F96EE53217}"/>
              </a:ext>
            </a:extLst>
          </p:cNvPr>
          <p:cNvSpPr>
            <a:spLocks noGrp="1" noChangeArrowheads="1"/>
          </p:cNvSpPr>
          <p:nvPr>
            <p:ph type="body" idx="1"/>
          </p:nvPr>
        </p:nvSpPr>
        <p:spPr>
          <a:xfrm>
            <a:off x="747531" y="1555830"/>
            <a:ext cx="8229600" cy="4411663"/>
          </a:xfrm>
        </p:spPr>
        <p:txBody>
          <a:bodyPr/>
          <a:lstStyle/>
          <a:p>
            <a:pPr eaLnBrk="1" hangingPunct="1"/>
            <a:r>
              <a:rPr lang="en-US" altLang="en-US">
                <a:solidFill>
                  <a:srgbClr val="FF0000"/>
                </a:solidFill>
              </a:rPr>
              <a:t>Input</a:t>
            </a:r>
          </a:p>
        </p:txBody>
      </p:sp>
      <p:sp>
        <p:nvSpPr>
          <p:cNvPr id="19460" name="Rectangle 5">
            <a:extLst>
              <a:ext uri="{FF2B5EF4-FFF2-40B4-BE49-F238E27FC236}">
                <a16:creationId xmlns:a16="http://schemas.microsoft.com/office/drawing/2014/main" id="{EE1969CB-57DB-58C2-CA1A-D913CB3C458B}"/>
              </a:ext>
            </a:extLst>
          </p:cNvPr>
          <p:cNvSpPr>
            <a:spLocks noChangeArrowheads="1"/>
          </p:cNvSpPr>
          <p:nvPr/>
        </p:nvSpPr>
        <p:spPr bwMode="auto">
          <a:xfrm>
            <a:off x="2757669" y="1555830"/>
            <a:ext cx="868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istream&amp; getline (char* s, streamsize n );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istream&amp; getline (char* s, streamsize n, char delim );</a:t>
            </a: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p:txBody>
      </p:sp>
      <p:pic>
        <p:nvPicPr>
          <p:cNvPr id="19461" name="Picture 7">
            <a:extLst>
              <a:ext uri="{FF2B5EF4-FFF2-40B4-BE49-F238E27FC236}">
                <a16:creationId xmlns:a16="http://schemas.microsoft.com/office/drawing/2014/main" id="{2906D3E2-0138-560F-A5EB-618A7CB67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594" y="2651536"/>
            <a:ext cx="5972537" cy="420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9769457-4A60-33DD-247E-5EA56F65D0DB}"/>
              </a:ext>
            </a:extLst>
          </p:cNvPr>
          <p:cNvSpPr>
            <a:spLocks noGrp="1" noChangeArrowheads="1"/>
          </p:cNvSpPr>
          <p:nvPr>
            <p:ph type="title"/>
          </p:nvPr>
        </p:nvSpPr>
        <p:spPr/>
        <p:txBody>
          <a:bodyPr/>
          <a:lstStyle/>
          <a:p>
            <a:pPr eaLnBrk="1" hangingPunct="1"/>
            <a:r>
              <a:rPr lang="en-US" altLang="en-US" u="sng"/>
              <a:t>Khả năng vào/ra mới</a:t>
            </a:r>
          </a:p>
        </p:txBody>
      </p:sp>
      <p:sp>
        <p:nvSpPr>
          <p:cNvPr id="20483" name="Rectangle 3">
            <a:extLst>
              <a:ext uri="{FF2B5EF4-FFF2-40B4-BE49-F238E27FC236}">
                <a16:creationId xmlns:a16="http://schemas.microsoft.com/office/drawing/2014/main" id="{5EE13FD0-095A-6417-A860-280E60859C0F}"/>
              </a:ext>
            </a:extLst>
          </p:cNvPr>
          <p:cNvSpPr>
            <a:spLocks noGrp="1" noChangeArrowheads="1"/>
          </p:cNvSpPr>
          <p:nvPr>
            <p:ph type="body" idx="1"/>
          </p:nvPr>
        </p:nvSpPr>
        <p:spPr>
          <a:xfrm>
            <a:off x="1981200" y="1752600"/>
            <a:ext cx="8229600" cy="4411663"/>
          </a:xfrm>
        </p:spPr>
        <p:txBody>
          <a:bodyPr/>
          <a:lstStyle/>
          <a:p>
            <a:pPr eaLnBrk="1" hangingPunct="1"/>
            <a:r>
              <a:rPr lang="en-US" altLang="en-US">
                <a:solidFill>
                  <a:srgbClr val="FF0000"/>
                </a:solidFill>
              </a:rPr>
              <a:t>Input</a:t>
            </a:r>
          </a:p>
        </p:txBody>
      </p:sp>
      <p:sp>
        <p:nvSpPr>
          <p:cNvPr id="20484" name="Rectangle 4">
            <a:extLst>
              <a:ext uri="{FF2B5EF4-FFF2-40B4-BE49-F238E27FC236}">
                <a16:creationId xmlns:a16="http://schemas.microsoft.com/office/drawing/2014/main" id="{32D5D09F-7125-C1AB-5170-70F25FF50D7A}"/>
              </a:ext>
            </a:extLst>
          </p:cNvPr>
          <p:cNvSpPr>
            <a:spLocks noChangeArrowheads="1"/>
          </p:cNvSpPr>
          <p:nvPr/>
        </p:nvSpPr>
        <p:spPr bwMode="auto">
          <a:xfrm>
            <a:off x="2351590" y="2434431"/>
            <a:ext cx="3429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Hàm xóa bộ đệm</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Ø"/>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fflush(stdin);</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Char char="Ø"/>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cin.clear();</a:t>
            </a:r>
          </a:p>
        </p:txBody>
      </p:sp>
      <p:sp>
        <p:nvSpPr>
          <p:cNvPr id="20485" name="Rectangle 7">
            <a:extLst>
              <a:ext uri="{FF2B5EF4-FFF2-40B4-BE49-F238E27FC236}">
                <a16:creationId xmlns:a16="http://schemas.microsoft.com/office/drawing/2014/main" id="{C5C38514-4607-27A6-2140-6450F73BBCFD}"/>
              </a:ext>
            </a:extLst>
          </p:cNvPr>
          <p:cNvSpPr>
            <a:spLocks noChangeArrowheads="1"/>
          </p:cNvSpPr>
          <p:nvPr/>
        </p:nvSpPr>
        <p:spPr bwMode="auto">
          <a:xfrm>
            <a:off x="6894171" y="1575122"/>
            <a:ext cx="3815787" cy="44958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#include &lt;iostream&gt;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using namespace std;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main()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int x;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cout &lt;&lt; "enter choice:";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cin &gt;&gt; x;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cin.clear();</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char c;</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cin &gt;&gt; c;</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return 0;</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altLang="en-US" sz="3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6BA347E-A907-297C-4DA6-17EB9FA847C9}"/>
              </a:ext>
            </a:extLst>
          </p:cNvPr>
          <p:cNvSpPr>
            <a:spLocks noGrp="1" noChangeArrowheads="1"/>
          </p:cNvSpPr>
          <p:nvPr>
            <p:ph type="title"/>
          </p:nvPr>
        </p:nvSpPr>
        <p:spPr/>
        <p:txBody>
          <a:bodyPr/>
          <a:lstStyle/>
          <a:p>
            <a:pPr eaLnBrk="1" hangingPunct="1"/>
            <a:r>
              <a:rPr lang="en-US" altLang="en-US" u="sng"/>
              <a:t>Khả năng vào/ra mới</a:t>
            </a:r>
          </a:p>
        </p:txBody>
      </p:sp>
      <p:sp>
        <p:nvSpPr>
          <p:cNvPr id="21507" name="Rectangle 3">
            <a:extLst>
              <a:ext uri="{FF2B5EF4-FFF2-40B4-BE49-F238E27FC236}">
                <a16:creationId xmlns:a16="http://schemas.microsoft.com/office/drawing/2014/main" id="{AEC7F878-72BC-848C-3827-0296571DFEFA}"/>
              </a:ext>
            </a:extLst>
          </p:cNvPr>
          <p:cNvSpPr>
            <a:spLocks noGrp="1" noChangeArrowheads="1"/>
          </p:cNvSpPr>
          <p:nvPr>
            <p:ph type="body" idx="4294967295"/>
          </p:nvPr>
        </p:nvSpPr>
        <p:spPr>
          <a:xfrm>
            <a:off x="1524000" y="1752600"/>
            <a:ext cx="8229600" cy="4411663"/>
          </a:xfrm>
        </p:spPr>
        <p:txBody>
          <a:bodyPr/>
          <a:lstStyle/>
          <a:p>
            <a:pPr eaLnBrk="1" hangingPunct="1"/>
            <a:r>
              <a:rPr lang="en-US" altLang="en-US">
                <a:solidFill>
                  <a:srgbClr val="FF0000"/>
                </a:solidFill>
              </a:rPr>
              <a:t>Input</a:t>
            </a:r>
          </a:p>
        </p:txBody>
      </p:sp>
      <p:sp>
        <p:nvSpPr>
          <p:cNvPr id="21508" name="Rectangle 4">
            <a:extLst>
              <a:ext uri="{FF2B5EF4-FFF2-40B4-BE49-F238E27FC236}">
                <a16:creationId xmlns:a16="http://schemas.microsoft.com/office/drawing/2014/main" id="{2C051B79-5BA7-AF69-1EF1-8E9096D6003C}"/>
              </a:ext>
            </a:extLst>
          </p:cNvPr>
          <p:cNvSpPr>
            <a:spLocks noChangeArrowheads="1"/>
          </p:cNvSpPr>
          <p:nvPr/>
        </p:nvSpPr>
        <p:spPr bwMode="auto">
          <a:xfrm>
            <a:off x="2209800" y="2438400"/>
            <a:ext cx="8229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Toán tử “&gt;&gt;“ để nhập dữ liệu thuộc các kiểu:</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Kiểu dữ liệu cơ bản(char, int, float, double)</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Xâu kí tự char*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57BDCF8-5E55-258B-E9F1-E7588246741F}"/>
              </a:ext>
            </a:extLst>
          </p:cNvPr>
          <p:cNvSpPr>
            <a:spLocks noGrp="1" noChangeArrowheads="1"/>
          </p:cNvSpPr>
          <p:nvPr>
            <p:ph type="title"/>
          </p:nvPr>
        </p:nvSpPr>
        <p:spPr/>
        <p:txBody>
          <a:bodyPr/>
          <a:lstStyle/>
          <a:p>
            <a:pPr eaLnBrk="1" hangingPunct="1"/>
            <a:r>
              <a:rPr lang="en-US" altLang="en-US" u="sng"/>
              <a:t>Tham chiếu(Reference)</a:t>
            </a:r>
          </a:p>
        </p:txBody>
      </p:sp>
      <p:sp>
        <p:nvSpPr>
          <p:cNvPr id="22531" name="Rectangle 3">
            <a:extLst>
              <a:ext uri="{FF2B5EF4-FFF2-40B4-BE49-F238E27FC236}">
                <a16:creationId xmlns:a16="http://schemas.microsoft.com/office/drawing/2014/main" id="{88C884D4-1A34-DFC3-4339-58D2CA0725F8}"/>
              </a:ext>
            </a:extLst>
          </p:cNvPr>
          <p:cNvSpPr>
            <a:spLocks noGrp="1" noChangeArrowheads="1"/>
          </p:cNvSpPr>
          <p:nvPr>
            <p:ph type="body" idx="1"/>
          </p:nvPr>
        </p:nvSpPr>
        <p:spPr/>
        <p:txBody>
          <a:bodyPr/>
          <a:lstStyle/>
          <a:p>
            <a:pPr eaLnBrk="1" hangingPunct="1"/>
            <a:r>
              <a:rPr lang="en-US" altLang="en-US"/>
              <a:t>Là “bí danh” của biến khác </a:t>
            </a:r>
          </a:p>
          <a:p>
            <a:pPr eaLnBrk="1" hangingPunct="1"/>
            <a:endParaRPr lang="en-US" altLang="en-US"/>
          </a:p>
          <a:p>
            <a:pPr eaLnBrk="1" hangingPunct="1"/>
            <a:endParaRPr lang="en-US" altLang="en-US"/>
          </a:p>
          <a:p>
            <a:pPr eaLnBrk="1" hangingPunct="1"/>
            <a:endParaRPr lang="en-US" altLang="en-US"/>
          </a:p>
          <a:p>
            <a:pPr eaLnBrk="1" hangingPunct="1"/>
            <a:r>
              <a:rPr lang="en-US" altLang="en-US"/>
              <a:t>Tham chiếu có thể được sử dụng là biến, tham số của hàm, giá trị trả về của hàm</a:t>
            </a:r>
          </a:p>
          <a:p>
            <a:pPr eaLnBrk="1" hangingPunct="1"/>
            <a:endParaRPr lang="en-US" altLang="en-US"/>
          </a:p>
        </p:txBody>
      </p:sp>
      <p:sp>
        <p:nvSpPr>
          <p:cNvPr id="22532" name="Rectangle 4">
            <a:extLst>
              <a:ext uri="{FF2B5EF4-FFF2-40B4-BE49-F238E27FC236}">
                <a16:creationId xmlns:a16="http://schemas.microsoft.com/office/drawing/2014/main" id="{409EB50B-C6D0-E7BA-8B73-2F9743B069C3}"/>
              </a:ext>
            </a:extLst>
          </p:cNvPr>
          <p:cNvSpPr>
            <a:spLocks noChangeArrowheads="1"/>
          </p:cNvSpPr>
          <p:nvPr/>
        </p:nvSpPr>
        <p:spPr bwMode="auto">
          <a:xfrm>
            <a:off x="2743200" y="2438400"/>
            <a:ext cx="6477000" cy="13716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n = 3;</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int &amp;r = n; // r là biến tham chiếu</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cout &lt;&lt; r &lt;&lt;endl;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B7DB40E-0923-0775-F074-E5994BB72DB6}"/>
              </a:ext>
            </a:extLst>
          </p:cNvPr>
          <p:cNvSpPr>
            <a:spLocks noGrp="1" noChangeArrowheads="1"/>
          </p:cNvSpPr>
          <p:nvPr>
            <p:ph type="title"/>
          </p:nvPr>
        </p:nvSpPr>
        <p:spPr/>
        <p:txBody>
          <a:bodyPr/>
          <a:lstStyle/>
          <a:p>
            <a:pPr eaLnBrk="1" hangingPunct="1"/>
            <a:r>
              <a:rPr lang="en-US" altLang="en-US" u="sng"/>
              <a:t>Sự khác nhau giữa reference và pointer</a:t>
            </a:r>
          </a:p>
        </p:txBody>
      </p:sp>
      <p:sp>
        <p:nvSpPr>
          <p:cNvPr id="23555" name="Rectangle 3">
            <a:extLst>
              <a:ext uri="{FF2B5EF4-FFF2-40B4-BE49-F238E27FC236}">
                <a16:creationId xmlns:a16="http://schemas.microsoft.com/office/drawing/2014/main" id="{6FF95166-943E-61C0-A2E9-D75698BF7520}"/>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a:pPr>
            <a:r>
              <a:rPr lang="en-US" altLang="en-US"/>
              <a:t>Không tồn tại tham chiếu NULL</a:t>
            </a:r>
          </a:p>
          <a:p>
            <a:pPr marL="839788" lvl="1" indent="-495300" eaLnBrk="1" hangingPunct="1">
              <a:buFont typeface="Wingdings" panose="05000000000000000000" pitchFamily="2" charset="2"/>
              <a:buNone/>
            </a:pPr>
            <a:endParaRPr lang="en-US" altLang="en-US"/>
          </a:p>
          <a:p>
            <a:pPr marL="571500" indent="-571500" eaLnBrk="1" hangingPunct="1">
              <a:buFont typeface="Wingdings" panose="05000000000000000000" pitchFamily="2" charset="2"/>
              <a:buAutoNum type="arabicPeriod"/>
            </a:pPr>
            <a:endParaRPr lang="en-US" altLang="en-US"/>
          </a:p>
          <a:p>
            <a:pPr marL="571500" indent="-571500" eaLnBrk="1" hangingPunct="1">
              <a:buFont typeface="Wingdings" panose="05000000000000000000" pitchFamily="2" charset="2"/>
              <a:buAutoNum type="arabicPeriod"/>
            </a:pPr>
            <a:r>
              <a:rPr lang="en-US" altLang="en-US"/>
              <a:t>Tham chiếu cần phải được khởi tạo</a:t>
            </a:r>
          </a:p>
          <a:p>
            <a:pPr marL="571500" indent="-571500" eaLnBrk="1" hangingPunct="1">
              <a:buFont typeface="Wingdings" panose="05000000000000000000" pitchFamily="2" charset="2"/>
              <a:buAutoNum type="arabicPeriod"/>
            </a:pPr>
            <a:endParaRPr lang="en-US" altLang="en-US"/>
          </a:p>
        </p:txBody>
      </p:sp>
      <p:sp>
        <p:nvSpPr>
          <p:cNvPr id="23556" name="Rectangle 5">
            <a:extLst>
              <a:ext uri="{FF2B5EF4-FFF2-40B4-BE49-F238E27FC236}">
                <a16:creationId xmlns:a16="http://schemas.microsoft.com/office/drawing/2014/main" id="{1A3166E7-F9AF-7001-1EAC-2725AFD8B943}"/>
              </a:ext>
            </a:extLst>
          </p:cNvPr>
          <p:cNvSpPr>
            <a:spLocks noChangeArrowheads="1"/>
          </p:cNvSpPr>
          <p:nvPr/>
        </p:nvSpPr>
        <p:spPr bwMode="auto">
          <a:xfrm>
            <a:off x="2209800" y="2514600"/>
            <a:ext cx="3657600" cy="6096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&amp;n = NULL; //error</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3557" name="Rectangle 6">
            <a:extLst>
              <a:ext uri="{FF2B5EF4-FFF2-40B4-BE49-F238E27FC236}">
                <a16:creationId xmlns:a16="http://schemas.microsoft.com/office/drawing/2014/main" id="{591DA40D-FC03-BACC-BD6E-BD1EE32C0C9A}"/>
              </a:ext>
            </a:extLst>
          </p:cNvPr>
          <p:cNvSpPr>
            <a:spLocks noChangeArrowheads="1"/>
          </p:cNvSpPr>
          <p:nvPr/>
        </p:nvSpPr>
        <p:spPr bwMode="auto">
          <a:xfrm>
            <a:off x="6248400" y="2514600"/>
            <a:ext cx="3733800" cy="6096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*n = NULL;//OK</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3558" name="Rectangle 7">
            <a:extLst>
              <a:ext uri="{FF2B5EF4-FFF2-40B4-BE49-F238E27FC236}">
                <a16:creationId xmlns:a16="http://schemas.microsoft.com/office/drawing/2014/main" id="{AC08DEA0-E0E3-B31E-9888-1EF62D9E9C90}"/>
              </a:ext>
            </a:extLst>
          </p:cNvPr>
          <p:cNvSpPr>
            <a:spLocks noChangeArrowheads="1"/>
          </p:cNvSpPr>
          <p:nvPr/>
        </p:nvSpPr>
        <p:spPr bwMode="auto">
          <a:xfrm>
            <a:off x="2362200" y="4191000"/>
            <a:ext cx="3657600" cy="13716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string  &amp;rs; //error</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string s = “abc”;</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string &amp;rs = s;//OK</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3559" name="Rectangle 8">
            <a:extLst>
              <a:ext uri="{FF2B5EF4-FFF2-40B4-BE49-F238E27FC236}">
                <a16:creationId xmlns:a16="http://schemas.microsoft.com/office/drawing/2014/main" id="{5E00FCE2-769C-A4CC-B486-576284C46BF1}"/>
              </a:ext>
            </a:extLst>
          </p:cNvPr>
          <p:cNvSpPr>
            <a:spLocks noChangeArrowheads="1"/>
          </p:cNvSpPr>
          <p:nvPr/>
        </p:nvSpPr>
        <p:spPr bwMode="auto">
          <a:xfrm>
            <a:off x="6400800" y="4191000"/>
            <a:ext cx="3733800" cy="12954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string *rs;//OK</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BF65F12-54F6-C46F-AD78-9A1134800E4B}"/>
              </a:ext>
            </a:extLst>
          </p:cNvPr>
          <p:cNvSpPr>
            <a:spLocks noGrp="1" noChangeArrowheads="1"/>
          </p:cNvSpPr>
          <p:nvPr>
            <p:ph type="title"/>
          </p:nvPr>
        </p:nvSpPr>
        <p:spPr/>
        <p:txBody>
          <a:bodyPr/>
          <a:lstStyle/>
          <a:p>
            <a:pPr eaLnBrk="1" hangingPunct="1"/>
            <a:r>
              <a:rPr lang="en-US" altLang="en-US" u="sng"/>
              <a:t>Sự khác nhau giữa reference và pointer</a:t>
            </a:r>
          </a:p>
        </p:txBody>
      </p:sp>
      <p:sp>
        <p:nvSpPr>
          <p:cNvPr id="24579" name="Rectangle 3">
            <a:extLst>
              <a:ext uri="{FF2B5EF4-FFF2-40B4-BE49-F238E27FC236}">
                <a16:creationId xmlns:a16="http://schemas.microsoft.com/office/drawing/2014/main" id="{9BDD4C6E-E66A-529F-B2C9-B480F5373EAB}"/>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startAt="3"/>
            </a:pPr>
            <a:r>
              <a:rPr lang="en-US" altLang="en-US"/>
              <a:t>Tham chiếu chỉ có thể trỏ đến 1 vùng nhớ duy nhất</a:t>
            </a:r>
          </a:p>
          <a:p>
            <a:pPr marL="839788" lvl="1" indent="-495300" eaLnBrk="1" hangingPunct="1">
              <a:buFont typeface="Wingdings" panose="05000000000000000000" pitchFamily="2" charset="2"/>
              <a:buAutoNum type="arabicPeriod" startAt="3"/>
            </a:pPr>
            <a:endParaRPr lang="en-US" altLang="en-US"/>
          </a:p>
          <a:p>
            <a:pPr marL="571500" indent="-571500" eaLnBrk="1" hangingPunct="1">
              <a:buFont typeface="Wingdings" panose="05000000000000000000" pitchFamily="2" charset="2"/>
              <a:buAutoNum type="arabicPeriod" startAt="3"/>
            </a:pPr>
            <a:endParaRPr lang="en-US" altLang="en-US"/>
          </a:p>
          <a:p>
            <a:pPr marL="571500" indent="-571500" eaLnBrk="1" hangingPunct="1">
              <a:buFont typeface="Wingdings" panose="05000000000000000000" pitchFamily="2" charset="2"/>
              <a:buAutoNum type="arabicPeriod" startAt="3"/>
            </a:pPr>
            <a:endParaRPr lang="en-US" altLang="en-US"/>
          </a:p>
          <a:p>
            <a:pPr marL="571500" indent="-571500" eaLnBrk="1" hangingPunct="1">
              <a:buFont typeface="Wingdings" panose="05000000000000000000" pitchFamily="2" charset="2"/>
              <a:buAutoNum type="arabicPeriod" startAt="3"/>
            </a:pPr>
            <a:endParaRPr lang="en-US" altLang="en-US"/>
          </a:p>
          <a:p>
            <a:pPr marL="571500" indent="-571500" eaLnBrk="1" hangingPunct="1">
              <a:buFont typeface="Wingdings" panose="05000000000000000000" pitchFamily="2" charset="2"/>
              <a:buAutoNum type="arabicPeriod"/>
            </a:pPr>
            <a:endParaRPr lang="en-US" altLang="en-US"/>
          </a:p>
        </p:txBody>
      </p:sp>
      <p:pic>
        <p:nvPicPr>
          <p:cNvPr id="24580" name="Picture 9">
            <a:extLst>
              <a:ext uri="{FF2B5EF4-FFF2-40B4-BE49-F238E27FC236}">
                <a16:creationId xmlns:a16="http://schemas.microsoft.com/office/drawing/2014/main" id="{6E1C0609-B14A-2C02-6465-0F68F8B610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536825"/>
            <a:ext cx="853440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4" name="Picture 10">
            <a:extLst>
              <a:ext uri="{FF2B5EF4-FFF2-40B4-BE49-F238E27FC236}">
                <a16:creationId xmlns:a16="http://schemas.microsoft.com/office/drawing/2014/main" id="{29AC2CB3-A416-071B-8F12-12AF6BE86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2235200"/>
            <a:ext cx="43434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8314"/>
                                        </p:tgtEl>
                                        <p:attrNameLst>
                                          <p:attrName>style.visibility</p:attrName>
                                        </p:attrNameLst>
                                      </p:cBhvr>
                                      <p:to>
                                        <p:strVal val="visible"/>
                                      </p:to>
                                    </p:set>
                                    <p:animEffect transition="in" filter="box(in)">
                                      <p:cBhvr>
                                        <p:cTn id="7" dur="500"/>
                                        <p:tgtEl>
                                          <p:spTgt spid="98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7064FF4-9D67-D3C6-1107-EBCDCAA99A89}"/>
              </a:ext>
            </a:extLst>
          </p:cNvPr>
          <p:cNvSpPr>
            <a:spLocks noGrp="1" noChangeArrowheads="1"/>
          </p:cNvSpPr>
          <p:nvPr>
            <p:ph type="title"/>
          </p:nvPr>
        </p:nvSpPr>
        <p:spPr/>
        <p:txBody>
          <a:bodyPr/>
          <a:lstStyle/>
          <a:p>
            <a:pPr eaLnBrk="1" hangingPunct="1"/>
            <a:r>
              <a:rPr lang="en-US" altLang="en-US" u="sng"/>
              <a:t>Sự khác nhau giữa reference và pointer</a:t>
            </a:r>
          </a:p>
        </p:txBody>
      </p:sp>
      <p:sp>
        <p:nvSpPr>
          <p:cNvPr id="25603" name="Rectangle 3">
            <a:extLst>
              <a:ext uri="{FF2B5EF4-FFF2-40B4-BE49-F238E27FC236}">
                <a16:creationId xmlns:a16="http://schemas.microsoft.com/office/drawing/2014/main" id="{B3B12716-9DD2-1061-98C0-E30587005E7C}"/>
              </a:ext>
            </a:extLst>
          </p:cNvPr>
          <p:cNvSpPr>
            <a:spLocks noGrp="1" noChangeArrowheads="1"/>
          </p:cNvSpPr>
          <p:nvPr>
            <p:ph type="body" idx="1"/>
          </p:nvPr>
        </p:nvSpPr>
        <p:spPr/>
        <p:txBody>
          <a:bodyPr/>
          <a:lstStyle/>
          <a:p>
            <a:pPr marL="571500" indent="-571500" eaLnBrk="1" hangingPunct="1">
              <a:buFont typeface="Wingdings" panose="05000000000000000000" pitchFamily="2" charset="2"/>
              <a:buAutoNum type="arabicPeriod" startAt="4"/>
            </a:pPr>
            <a:r>
              <a:rPr lang="en-US" altLang="en-US"/>
              <a:t>Tham chiếu </a:t>
            </a:r>
            <a:r>
              <a:rPr lang="en-US" altLang="en-US">
                <a:solidFill>
                  <a:srgbClr val="FF0000"/>
                </a:solidFill>
              </a:rPr>
              <a:t>chứa giá trị</a:t>
            </a:r>
            <a:r>
              <a:rPr lang="en-US" altLang="en-US"/>
              <a:t>, con trỏ </a:t>
            </a:r>
            <a:r>
              <a:rPr lang="en-US" altLang="en-US">
                <a:solidFill>
                  <a:srgbClr val="FF0000"/>
                </a:solidFill>
              </a:rPr>
              <a:t>chứa địa chỉ</a:t>
            </a:r>
            <a:r>
              <a:rPr lang="en-US" altLang="en-US"/>
              <a:t> của vùng nhớ trỏ đến</a:t>
            </a:r>
          </a:p>
          <a:p>
            <a:pPr marL="571500" indent="-571500" eaLnBrk="1" hangingPunct="1">
              <a:buFont typeface="Wingdings" panose="05000000000000000000" pitchFamily="2" charset="2"/>
              <a:buAutoNum type="arabicPeriod" startAt="4"/>
            </a:pPr>
            <a:endParaRPr lang="en-US" altLang="en-US"/>
          </a:p>
          <a:p>
            <a:pPr marL="571500" indent="-571500" eaLnBrk="1" hangingPunct="1">
              <a:buFont typeface="Wingdings" panose="05000000000000000000" pitchFamily="2" charset="2"/>
              <a:buAutoNum type="arabicPeriod" startAt="4"/>
            </a:pPr>
            <a:endParaRPr lang="en-US" altLang="en-US"/>
          </a:p>
          <a:p>
            <a:pPr marL="571500" indent="-571500" eaLnBrk="1" hangingPunct="1">
              <a:buFont typeface="Wingdings" panose="05000000000000000000" pitchFamily="2" charset="2"/>
              <a:buAutoNum type="arabicPeriod" startAt="4"/>
            </a:pPr>
            <a:endParaRPr lang="en-US" altLang="en-US"/>
          </a:p>
          <a:p>
            <a:pPr marL="571500" indent="-571500" eaLnBrk="1" hangingPunct="1">
              <a:buFont typeface="Wingdings" panose="05000000000000000000" pitchFamily="2" charset="2"/>
              <a:buAutoNum type="arabicPeriod" startAt="4"/>
            </a:pPr>
            <a:endParaRPr lang="en-US" altLang="en-US"/>
          </a:p>
          <a:p>
            <a:pPr marL="571500" indent="-571500" eaLnBrk="1" hangingPunct="1">
              <a:buFont typeface="Wingdings" panose="05000000000000000000" pitchFamily="2" charset="2"/>
              <a:buAutoNum type="arabicPeriod" startAt="4"/>
            </a:pPr>
            <a:endParaRPr lang="en-US" altLang="en-US"/>
          </a:p>
          <a:p>
            <a:pPr marL="571500" indent="-571500" eaLnBrk="1" hangingPunct="1">
              <a:buFont typeface="Wingdings" panose="05000000000000000000" pitchFamily="2" charset="2"/>
              <a:buAutoNum type="arabicPeriod"/>
            </a:pPr>
            <a:endParaRPr lang="en-US" altLang="en-US"/>
          </a:p>
        </p:txBody>
      </p:sp>
      <p:pic>
        <p:nvPicPr>
          <p:cNvPr id="25604" name="Picture 8">
            <a:extLst>
              <a:ext uri="{FF2B5EF4-FFF2-40B4-BE49-F238E27FC236}">
                <a16:creationId xmlns:a16="http://schemas.microsoft.com/office/drawing/2014/main" id="{1808491A-8635-C7BC-CF8D-289F7E23D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453" y="2858294"/>
            <a:ext cx="1108854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9">
            <a:extLst>
              <a:ext uri="{FF2B5EF4-FFF2-40B4-BE49-F238E27FC236}">
                <a16:creationId xmlns:a16="http://schemas.microsoft.com/office/drawing/2014/main" id="{069BAFBA-8CDB-CDEB-7140-582EF4EEE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184" y="3087547"/>
            <a:ext cx="487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9337"/>
                                        </p:tgtEl>
                                        <p:attrNameLst>
                                          <p:attrName>style.visibility</p:attrName>
                                        </p:attrNameLst>
                                      </p:cBhvr>
                                      <p:to>
                                        <p:strVal val="visible"/>
                                      </p:to>
                                    </p:set>
                                    <p:animEffect transition="in" filter="box(in)">
                                      <p:cBhvr>
                                        <p:cTn id="7" dur="500"/>
                                        <p:tgtEl>
                                          <p:spTgt spid="99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793C595-745A-E561-963D-B95388223E52}"/>
              </a:ext>
            </a:extLst>
          </p:cNvPr>
          <p:cNvSpPr>
            <a:spLocks noGrp="1" noChangeArrowheads="1"/>
          </p:cNvSpPr>
          <p:nvPr>
            <p:ph type="title"/>
          </p:nvPr>
        </p:nvSpPr>
        <p:spPr/>
        <p:txBody>
          <a:bodyPr/>
          <a:lstStyle/>
          <a:p>
            <a:pPr eaLnBrk="1" hangingPunct="1"/>
            <a:r>
              <a:rPr lang="en-US" altLang="en-US" u="sng"/>
              <a:t>Hằng tham chiếu</a:t>
            </a:r>
          </a:p>
        </p:txBody>
      </p:sp>
      <p:sp>
        <p:nvSpPr>
          <p:cNvPr id="26627" name="Rectangle 4">
            <a:extLst>
              <a:ext uri="{FF2B5EF4-FFF2-40B4-BE49-F238E27FC236}">
                <a16:creationId xmlns:a16="http://schemas.microsoft.com/office/drawing/2014/main" id="{B815D5CB-1A5E-7F7A-D63A-3F9F574EBAC9}"/>
              </a:ext>
            </a:extLst>
          </p:cNvPr>
          <p:cNvSpPr>
            <a:spLocks noChangeArrowheads="1"/>
          </p:cNvSpPr>
          <p:nvPr/>
        </p:nvSpPr>
        <p:spPr bwMode="auto">
          <a:xfrm>
            <a:off x="2743200" y="3200400"/>
            <a:ext cx="5943600" cy="19812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&amp;n = 4; //error</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const  int  &amp;n = 4;</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m = 5;</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5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const  int  &amp;n = m;</a:t>
            </a:r>
          </a:p>
        </p:txBody>
      </p:sp>
      <p:sp>
        <p:nvSpPr>
          <p:cNvPr id="26628" name="Rectangle 5">
            <a:extLst>
              <a:ext uri="{FF2B5EF4-FFF2-40B4-BE49-F238E27FC236}">
                <a16:creationId xmlns:a16="http://schemas.microsoft.com/office/drawing/2014/main" id="{55C5BC0D-B9BB-7256-3E73-0DCCCA60250D}"/>
              </a:ext>
            </a:extLst>
          </p:cNvPr>
          <p:cNvSpPr>
            <a:spLocks noChangeArrowheads="1"/>
          </p:cNvSpPr>
          <p:nvPr/>
        </p:nvSpPr>
        <p:spPr bwMode="auto">
          <a:xfrm>
            <a:off x="2362200" y="2209800"/>
            <a:ext cx="1447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Ví dụ</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7795E61-95FF-BE6F-B45D-C3576A344DCF}"/>
              </a:ext>
            </a:extLst>
          </p:cNvPr>
          <p:cNvSpPr>
            <a:spLocks noGrp="1" noChangeArrowheads="1"/>
          </p:cNvSpPr>
          <p:nvPr>
            <p:ph type="title"/>
          </p:nvPr>
        </p:nvSpPr>
        <p:spPr>
          <a:xfrm>
            <a:off x="609600" y="645798"/>
            <a:ext cx="10058400" cy="690560"/>
          </a:xfrm>
        </p:spPr>
        <p:txBody>
          <a:bodyPr/>
          <a:lstStyle/>
          <a:p>
            <a:pPr eaLnBrk="1" hangingPunct="1"/>
            <a:r>
              <a:rPr lang="en-US" altLang="en-US" u="sng"/>
              <a:t>Lập trình thủ tục/ cấu trúc (Procedure)</a:t>
            </a:r>
          </a:p>
        </p:txBody>
      </p:sp>
      <p:sp>
        <p:nvSpPr>
          <p:cNvPr id="8195" name="Rectangle 3">
            <a:extLst>
              <a:ext uri="{FF2B5EF4-FFF2-40B4-BE49-F238E27FC236}">
                <a16:creationId xmlns:a16="http://schemas.microsoft.com/office/drawing/2014/main" id="{4C4AEDB4-5BA2-6D46-A765-BB04188ACA60}"/>
              </a:ext>
            </a:extLst>
          </p:cNvPr>
          <p:cNvSpPr>
            <a:spLocks noGrp="1" noChangeArrowheads="1"/>
          </p:cNvSpPr>
          <p:nvPr>
            <p:ph type="body" idx="1"/>
          </p:nvPr>
        </p:nvSpPr>
        <p:spPr>
          <a:xfrm>
            <a:off x="457200" y="1637983"/>
            <a:ext cx="11277600" cy="4411662"/>
          </a:xfrm>
        </p:spPr>
        <p:txBody>
          <a:bodyPr/>
          <a:lstStyle/>
          <a:p>
            <a:pPr eaLnBrk="1" hangingPunct="1">
              <a:lnSpc>
                <a:spcPct val="90000"/>
              </a:lnSpc>
            </a:pPr>
            <a:r>
              <a:rPr lang="en-US" altLang="en-US" sz="2800" b="1"/>
              <a:t>Problem with subprogram: </a:t>
            </a:r>
            <a:r>
              <a:rPr lang="en-US" altLang="en-US" sz="2800" i="1">
                <a:solidFill>
                  <a:srgbClr val="0000FF"/>
                </a:solidFill>
              </a:rPr>
              <a:t>Liên quan đến việc share code trong team:</a:t>
            </a:r>
          </a:p>
          <a:p>
            <a:pPr lvl="1" eaLnBrk="1" hangingPunct="1">
              <a:lnSpc>
                <a:spcPct val="90000"/>
              </a:lnSpc>
            </a:pPr>
            <a:r>
              <a:rPr lang="en-US" altLang="en-US" sz="2800"/>
              <a:t>1 project trung bình, lớn sẽ share cho nhiều thành viên làm.</a:t>
            </a:r>
          </a:p>
          <a:p>
            <a:pPr lvl="1" eaLnBrk="1" hangingPunct="1">
              <a:lnSpc>
                <a:spcPct val="90000"/>
              </a:lnSpc>
            </a:pPr>
            <a:r>
              <a:rPr lang="en-US" altLang="en-US" sz="2800"/>
              <a:t>Sau đó gộp lại thành 1 chương trình.</a:t>
            </a:r>
          </a:p>
          <a:p>
            <a:pPr lvl="1" eaLnBrk="1" hangingPunct="1">
              <a:lnSpc>
                <a:spcPct val="90000"/>
              </a:lnSpc>
            </a:pPr>
            <a:r>
              <a:rPr lang="en-US" altLang="en-US" sz="2800"/>
              <a:t>Nếu không có lỗi, hoàn tất thì không sao.</a:t>
            </a:r>
          </a:p>
          <a:p>
            <a:pPr lvl="1" eaLnBrk="1" hangingPunct="1">
              <a:lnSpc>
                <a:spcPct val="90000"/>
              </a:lnSpc>
            </a:pPr>
            <a:r>
              <a:rPr lang="en-US" altLang="en-US" sz="2800"/>
              <a:t>Nếu có lỗi, sẽ khó khăn trong việc xác định lỗi là của ai (của bản thân mình, hay của người khác làm, copy lại bị sai, thiếu…).</a:t>
            </a:r>
          </a:p>
          <a:p>
            <a:pPr lvl="1" eaLnBrk="1" hangingPunct="1">
              <a:lnSpc>
                <a:spcPct val="90000"/>
              </a:lnSpc>
            </a:pPr>
            <a:r>
              <a:rPr lang="en-US" altLang="en-US" sz="2800"/>
              <a:t>Khi 1, 2 phần nhỏ cần nâng cấp, người phụ trách phần đó sẽ làm rồi copy đưa lại vào chương trình, nhưng không chắc chắn rằng chương trình sẽ chạy tốt như lúc đầu…</a:t>
            </a:r>
          </a:p>
          <a:p>
            <a:pPr eaLnBrk="1" hangingPunct="1">
              <a:lnSpc>
                <a:spcPct val="90000"/>
              </a:lnSpc>
            </a:pPr>
            <a:r>
              <a:rPr lang="en-US" altLang="en-US" sz="2800" b="1">
                <a:solidFill>
                  <a:srgbClr val="00B050"/>
                </a:solidFill>
              </a:rPr>
              <a:t>Viết theo dạng top-down (trên xuống dưới).</a:t>
            </a:r>
          </a:p>
        </p:txBody>
      </p:sp>
      <p:sp>
        <p:nvSpPr>
          <p:cNvPr id="20483" name="AutoShape 5" descr="\begin{figure}&#10;{\centerline{&#10;\psfig {file=FIGS/procedural.eps,width=5cm}&#10;}}\end{figure}">
            <a:extLst>
              <a:ext uri="{FF2B5EF4-FFF2-40B4-BE49-F238E27FC236}">
                <a16:creationId xmlns:a16="http://schemas.microsoft.com/office/drawing/2014/main" id="{86116524-0AA9-49A1-CA87-DC9C8CA12FA3}"/>
              </a:ext>
            </a:extLst>
          </p:cNvPr>
          <p:cNvSpPr>
            <a:spLocks noChangeAspect="1" noChangeArrowheads="1"/>
          </p:cNvSpPr>
          <p:nvPr/>
        </p:nvSpPr>
        <p:spPr bwMode="auto">
          <a:xfrm>
            <a:off x="5029200" y="2676209"/>
            <a:ext cx="21336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264814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E44CB9D-A85A-14C6-FF36-A01647EA68C8}"/>
              </a:ext>
            </a:extLst>
          </p:cNvPr>
          <p:cNvSpPr>
            <a:spLocks noGrp="1" noChangeArrowheads="1"/>
          </p:cNvSpPr>
          <p:nvPr>
            <p:ph type="title"/>
          </p:nvPr>
        </p:nvSpPr>
        <p:spPr/>
        <p:txBody>
          <a:bodyPr/>
          <a:lstStyle/>
          <a:p>
            <a:pPr eaLnBrk="1" hangingPunct="1"/>
            <a:r>
              <a:rPr lang="en-US" altLang="en-US" u="sng"/>
              <a:t>Truyền tham số cho hàm bằng </a:t>
            </a:r>
            <a:r>
              <a:rPr lang="vi-VN" altLang="en-US" u="sng">
                <a:solidFill>
                  <a:srgbClr val="FF0000"/>
                </a:solidFill>
              </a:rPr>
              <a:t>con trỏ / tham chiếu</a:t>
            </a:r>
            <a:endParaRPr lang="en-US" altLang="en-US" u="sng">
              <a:solidFill>
                <a:srgbClr val="FF0000"/>
              </a:solidFill>
            </a:endParaRPr>
          </a:p>
        </p:txBody>
      </p:sp>
      <p:sp>
        <p:nvSpPr>
          <p:cNvPr id="27651" name="Rectangle 4">
            <a:extLst>
              <a:ext uri="{FF2B5EF4-FFF2-40B4-BE49-F238E27FC236}">
                <a16:creationId xmlns:a16="http://schemas.microsoft.com/office/drawing/2014/main" id="{1B759A25-980C-6479-DEC8-D8BB79CCC7D4}"/>
              </a:ext>
            </a:extLst>
          </p:cNvPr>
          <p:cNvSpPr>
            <a:spLocks noChangeArrowheads="1"/>
          </p:cNvSpPr>
          <p:nvPr/>
        </p:nvSpPr>
        <p:spPr bwMode="auto">
          <a:xfrm>
            <a:off x="1676400" y="2166938"/>
            <a:ext cx="3835400" cy="28194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void swap(int *a, int *b)</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int temp = *a;</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 = *b;</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*b = temp;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p:txBody>
      </p:sp>
      <p:sp>
        <p:nvSpPr>
          <p:cNvPr id="27652" name="Rectangle 4">
            <a:extLst>
              <a:ext uri="{FF2B5EF4-FFF2-40B4-BE49-F238E27FC236}">
                <a16:creationId xmlns:a16="http://schemas.microsoft.com/office/drawing/2014/main" id="{F4E7B2C5-A59B-EADD-BB36-2150BD08FCA5}"/>
              </a:ext>
            </a:extLst>
          </p:cNvPr>
          <p:cNvSpPr>
            <a:spLocks noChangeArrowheads="1"/>
          </p:cNvSpPr>
          <p:nvPr/>
        </p:nvSpPr>
        <p:spPr bwMode="auto">
          <a:xfrm>
            <a:off x="6019800" y="2147888"/>
            <a:ext cx="4648200" cy="28194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void swap_</a:t>
            </a:r>
            <a:r>
              <a:rPr kumimoji="0" lang="vi-VN"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v2</a:t>
            </a: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&amp;a, int &amp;b)</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int temp = a;</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 = b;</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b = temp;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p:txBody>
      </p:sp>
      <p:sp>
        <p:nvSpPr>
          <p:cNvPr id="27653" name="TextBox 2">
            <a:extLst>
              <a:ext uri="{FF2B5EF4-FFF2-40B4-BE49-F238E27FC236}">
                <a16:creationId xmlns:a16="http://schemas.microsoft.com/office/drawing/2014/main" id="{6E0584E3-06BD-E97F-CEFE-31AEE4F0700B}"/>
              </a:ext>
            </a:extLst>
          </p:cNvPr>
          <p:cNvSpPr txBox="1">
            <a:spLocks noChangeArrowheads="1"/>
          </p:cNvSpPr>
          <p:nvPr/>
        </p:nvSpPr>
        <p:spPr bwMode="auto">
          <a:xfrm>
            <a:off x="1981200" y="5443538"/>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vi-VN"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//Sử dụng 2 hàm trên như thế nào?</a:t>
            </a:r>
            <a:endParaRPr kumimoji="0" lang="en-US" altLang="en-US" sz="3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D9A21BD-45AB-4582-154C-ED31347CA643}"/>
              </a:ext>
            </a:extLst>
          </p:cNvPr>
          <p:cNvSpPr>
            <a:spLocks noGrp="1" noChangeArrowheads="1"/>
          </p:cNvSpPr>
          <p:nvPr>
            <p:ph type="title"/>
          </p:nvPr>
        </p:nvSpPr>
        <p:spPr/>
        <p:txBody>
          <a:bodyPr/>
          <a:lstStyle/>
          <a:p>
            <a:pPr eaLnBrk="1" hangingPunct="1"/>
            <a:r>
              <a:rPr lang="en-US" altLang="en-US" u="sng"/>
              <a:t>Tham chiếu đến con trỏ</a:t>
            </a:r>
          </a:p>
        </p:txBody>
      </p:sp>
      <p:sp>
        <p:nvSpPr>
          <p:cNvPr id="28675" name="Rectangle 5">
            <a:extLst>
              <a:ext uri="{FF2B5EF4-FFF2-40B4-BE49-F238E27FC236}">
                <a16:creationId xmlns:a16="http://schemas.microsoft.com/office/drawing/2014/main" id="{671185A6-6EDC-72CF-C7D5-D05DDA38344B}"/>
              </a:ext>
            </a:extLst>
          </p:cNvPr>
          <p:cNvSpPr>
            <a:spLocks noChangeArrowheads="1"/>
          </p:cNvSpPr>
          <p:nvPr/>
        </p:nvSpPr>
        <p:spPr bwMode="auto">
          <a:xfrm>
            <a:off x="1828800" y="1752600"/>
            <a:ext cx="4267200" cy="18288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void function_a(int *&amp; a)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 += 5;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int k = 7;</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 = &amp;k;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p:txBody>
      </p:sp>
      <p:sp>
        <p:nvSpPr>
          <p:cNvPr id="28676" name="Rectangle 6">
            <a:extLst>
              <a:ext uri="{FF2B5EF4-FFF2-40B4-BE49-F238E27FC236}">
                <a16:creationId xmlns:a16="http://schemas.microsoft.com/office/drawing/2014/main" id="{99B2803B-5756-BBC0-9AF3-5735ABDF42CA}"/>
              </a:ext>
            </a:extLst>
          </p:cNvPr>
          <p:cNvSpPr>
            <a:spLocks noChangeArrowheads="1"/>
          </p:cNvSpPr>
          <p:nvPr/>
        </p:nvSpPr>
        <p:spPr bwMode="auto">
          <a:xfrm>
            <a:off x="6096000" y="1752600"/>
            <a:ext cx="4343400" cy="18288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void function_b(int * a)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 += 5;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int k = 7;</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 = &amp;k;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8677" name="Rectangle 8">
            <a:extLst>
              <a:ext uri="{FF2B5EF4-FFF2-40B4-BE49-F238E27FC236}">
                <a16:creationId xmlns:a16="http://schemas.microsoft.com/office/drawing/2014/main" id="{E8EC9DC3-7BB0-5DBC-3A1E-0BEAF04F1F1F}"/>
              </a:ext>
            </a:extLst>
          </p:cNvPr>
          <p:cNvSpPr>
            <a:spLocks noChangeArrowheads="1"/>
          </p:cNvSpPr>
          <p:nvPr/>
        </p:nvSpPr>
        <p:spPr bwMode="auto">
          <a:xfrm>
            <a:off x="1828800" y="3581400"/>
            <a:ext cx="4267200" cy="3276600"/>
          </a:xfrm>
          <a:prstGeom prst="rect">
            <a:avLst/>
          </a:prstGeom>
          <a:solidFill>
            <a:schemeClr val="accent6">
              <a:lumMod val="20000"/>
              <a:lumOff val="80000"/>
            </a:schemeClr>
          </a:solidFill>
          <a:ln>
            <a:noFill/>
          </a:ln>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int main(){</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	int * myInt = new int(5);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	int * myInt2 = new int(5);</a:t>
            </a:r>
            <a:r>
              <a:rPr kumimoji="0" lang="en-US" altLang="en-US" sz="3000" b="0"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3000" b="0"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	</a:t>
            </a:r>
            <a:r>
              <a:rPr kumimoji="0" lang="en-US" altLang="en-US" sz="20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function_a(myInt); //myInt = ?</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	function_b(myInt2);</a:t>
            </a:r>
            <a:r>
              <a:rPr kumimoji="0" lang="en-US" altLang="en-US" sz="3000" b="0"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 </a:t>
            </a:r>
            <a:r>
              <a:rPr kumimoji="0" lang="en-US" altLang="en-US" sz="20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//myInt2=?</a:t>
            </a:r>
            <a:endParaRPr kumimoji="0" lang="en-US" altLang="en-US" sz="30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     return 0;</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a:t>
            </a:r>
            <a:endParaRPr kumimoji="0" lang="en-US" altLang="en-US" sz="2000" b="0"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000" b="0"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endParaRPr>
          </a:p>
        </p:txBody>
      </p:sp>
      <p:sp>
        <p:nvSpPr>
          <p:cNvPr id="28678" name="Rectangle 9">
            <a:extLst>
              <a:ext uri="{FF2B5EF4-FFF2-40B4-BE49-F238E27FC236}">
                <a16:creationId xmlns:a16="http://schemas.microsoft.com/office/drawing/2014/main" id="{8E1C2771-AD17-0E02-5B0A-F3B93E644CF1}"/>
              </a:ext>
            </a:extLst>
          </p:cNvPr>
          <p:cNvSpPr>
            <a:spLocks noChangeArrowheads="1"/>
          </p:cNvSpPr>
          <p:nvPr/>
        </p:nvSpPr>
        <p:spPr bwMode="auto">
          <a:xfrm>
            <a:off x="6096000" y="3581400"/>
            <a:ext cx="4343400" cy="3276600"/>
          </a:xfrm>
          <a:prstGeom prst="rect">
            <a:avLst/>
          </a:prstGeom>
          <a:solidFill>
            <a:schemeClr val="accent3">
              <a:lumMod val="95000"/>
            </a:schemeClr>
          </a:solidFill>
          <a:ln>
            <a:noFill/>
          </a:ln>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myInt = 7</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myInt2 = 10</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C0EC676-1C08-CF2F-CDA2-109A0C68D14E}"/>
              </a:ext>
            </a:extLst>
          </p:cNvPr>
          <p:cNvSpPr>
            <a:spLocks noGrp="1" noChangeArrowheads="1"/>
          </p:cNvSpPr>
          <p:nvPr>
            <p:ph type="title"/>
          </p:nvPr>
        </p:nvSpPr>
        <p:spPr/>
        <p:txBody>
          <a:bodyPr/>
          <a:lstStyle/>
          <a:p>
            <a:pPr eaLnBrk="1" hangingPunct="1"/>
            <a:r>
              <a:rPr lang="en-US" altLang="en-US" u="sng"/>
              <a:t>Giá trị trả về của hàm là tham chiếu</a:t>
            </a:r>
          </a:p>
        </p:txBody>
      </p:sp>
      <p:sp>
        <p:nvSpPr>
          <p:cNvPr id="29699" name="Rectangle 3">
            <a:extLst>
              <a:ext uri="{FF2B5EF4-FFF2-40B4-BE49-F238E27FC236}">
                <a16:creationId xmlns:a16="http://schemas.microsoft.com/office/drawing/2014/main" id="{8790F622-D898-AAFB-4380-AF63A62881CA}"/>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a:t>Khai báo</a:t>
            </a:r>
            <a:r>
              <a:rPr lang="en-US" altLang="en-US">
                <a:solidFill>
                  <a:srgbClr val="CC3300"/>
                </a:solidFill>
              </a:rPr>
              <a:t>	</a:t>
            </a:r>
          </a:p>
          <a:p>
            <a:pPr eaLnBrk="1" hangingPunct="1">
              <a:buFont typeface="Wingdings" panose="05000000000000000000" pitchFamily="2" charset="2"/>
              <a:buNone/>
            </a:pPr>
            <a:r>
              <a:rPr lang="en-US" altLang="en-US">
                <a:solidFill>
                  <a:srgbClr val="CC3300"/>
                </a:solidFill>
              </a:rPr>
              <a:t>	type&amp;  func(…)</a:t>
            </a:r>
          </a:p>
          <a:p>
            <a:pPr eaLnBrk="1" hangingPunct="1">
              <a:buFont typeface="Wingdings" panose="05000000000000000000" pitchFamily="2" charset="2"/>
              <a:buNone/>
            </a:pPr>
            <a:r>
              <a:rPr lang="en-US" altLang="en-US">
                <a:solidFill>
                  <a:srgbClr val="CC3300"/>
                </a:solidFill>
              </a:rPr>
              <a:t>	{</a:t>
            </a:r>
          </a:p>
          <a:p>
            <a:pPr eaLnBrk="1" hangingPunct="1">
              <a:buFont typeface="Wingdings" panose="05000000000000000000" pitchFamily="2" charset="2"/>
              <a:buNone/>
            </a:pPr>
            <a:r>
              <a:rPr lang="en-US" altLang="en-US">
                <a:solidFill>
                  <a:srgbClr val="CC3300"/>
                </a:solidFill>
              </a:rPr>
              <a:t>		….</a:t>
            </a:r>
          </a:p>
          <a:p>
            <a:pPr eaLnBrk="1" hangingPunct="1">
              <a:buFont typeface="Wingdings" panose="05000000000000000000" pitchFamily="2" charset="2"/>
              <a:buNone/>
            </a:pPr>
            <a:r>
              <a:rPr lang="en-US" altLang="en-US">
                <a:solidFill>
                  <a:srgbClr val="CC3300"/>
                </a:solidFill>
              </a:rPr>
              <a:t>		return &lt;bien co pham vi toan cuc&gt;</a:t>
            </a:r>
          </a:p>
          <a:p>
            <a:pPr eaLnBrk="1" hangingPunct="1">
              <a:buFont typeface="Wingdings" panose="05000000000000000000" pitchFamily="2" charset="2"/>
              <a:buNone/>
            </a:pPr>
            <a:r>
              <a:rPr lang="en-US" altLang="en-US">
                <a:solidFill>
                  <a:srgbClr val="CC3300"/>
                </a:solidFill>
              </a:rPr>
              <a:t>	}</a:t>
            </a:r>
          </a:p>
          <a:p>
            <a:pPr eaLnBrk="1" hangingPunct="1">
              <a:buFont typeface="Wingdings" panose="05000000000000000000" pitchFamily="2" charset="2"/>
              <a:buNone/>
            </a:pPr>
            <a:r>
              <a:rPr lang="en-US" altLang="en-US">
                <a:solidFill>
                  <a:srgbClr val="CC3300"/>
                </a:solidFill>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3A9D28A-7679-8F81-8CD3-56344A3490D3}"/>
              </a:ext>
            </a:extLst>
          </p:cNvPr>
          <p:cNvSpPr>
            <a:spLocks noGrp="1" noChangeArrowheads="1"/>
          </p:cNvSpPr>
          <p:nvPr>
            <p:ph type="title"/>
          </p:nvPr>
        </p:nvSpPr>
        <p:spPr/>
        <p:txBody>
          <a:bodyPr/>
          <a:lstStyle/>
          <a:p>
            <a:pPr eaLnBrk="1" hangingPunct="1"/>
            <a:r>
              <a:rPr lang="en-US" altLang="en-US" u="sng"/>
              <a:t>Giá trị trả về của hàm là tham chiếu</a:t>
            </a:r>
          </a:p>
        </p:txBody>
      </p:sp>
      <p:pic>
        <p:nvPicPr>
          <p:cNvPr id="30723" name="Picture 5">
            <a:extLst>
              <a:ext uri="{FF2B5EF4-FFF2-40B4-BE49-F238E27FC236}">
                <a16:creationId xmlns:a16="http://schemas.microsoft.com/office/drawing/2014/main" id="{F233DE49-AEB7-2877-FDF5-378DE103E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84582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Line 7">
            <a:extLst>
              <a:ext uri="{FF2B5EF4-FFF2-40B4-BE49-F238E27FC236}">
                <a16:creationId xmlns:a16="http://schemas.microsoft.com/office/drawing/2014/main" id="{7A142116-5BFB-3768-7108-8A6A3CF05373}"/>
              </a:ext>
            </a:extLst>
          </p:cNvPr>
          <p:cNvSpPr>
            <a:spLocks noChangeShapeType="1"/>
          </p:cNvSpPr>
          <p:nvPr/>
        </p:nvSpPr>
        <p:spPr bwMode="auto">
          <a:xfrm>
            <a:off x="3886200" y="3124200"/>
            <a:ext cx="2438400" cy="32004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8838647-0F1B-83DD-22A0-04AC8509E9CA}"/>
              </a:ext>
            </a:extLst>
          </p:cNvPr>
          <p:cNvSpPr>
            <a:spLocks noGrp="1" noChangeArrowheads="1"/>
          </p:cNvSpPr>
          <p:nvPr>
            <p:ph type="title"/>
          </p:nvPr>
        </p:nvSpPr>
        <p:spPr/>
        <p:txBody>
          <a:bodyPr/>
          <a:lstStyle/>
          <a:p>
            <a:pPr eaLnBrk="1" hangingPunct="1"/>
            <a:r>
              <a:rPr lang="en-US" altLang="en-US" u="sng"/>
              <a:t>Định nghĩa chồng hàm</a:t>
            </a:r>
            <a:br>
              <a:rPr lang="en-US" altLang="en-US" u="sng"/>
            </a:br>
            <a:r>
              <a:rPr lang="en-US" altLang="en-US" u="sng"/>
              <a:t>(Overloading function)</a:t>
            </a:r>
          </a:p>
        </p:txBody>
      </p:sp>
      <p:sp>
        <p:nvSpPr>
          <p:cNvPr id="31747" name="Rectangle 3">
            <a:extLst>
              <a:ext uri="{FF2B5EF4-FFF2-40B4-BE49-F238E27FC236}">
                <a16:creationId xmlns:a16="http://schemas.microsoft.com/office/drawing/2014/main" id="{C536EFE3-A8F4-3ABD-49D0-49535815FE6F}"/>
              </a:ext>
            </a:extLst>
          </p:cNvPr>
          <p:cNvSpPr>
            <a:spLocks noGrp="1" noChangeArrowheads="1"/>
          </p:cNvSpPr>
          <p:nvPr>
            <p:ph type="body" idx="1"/>
          </p:nvPr>
        </p:nvSpPr>
        <p:spPr>
          <a:xfrm>
            <a:off x="1828800" y="1676400"/>
            <a:ext cx="7772400" cy="4411663"/>
          </a:xfrm>
        </p:spPr>
        <p:txBody>
          <a:bodyPr/>
          <a:lstStyle/>
          <a:p>
            <a:pPr eaLnBrk="1" hangingPunct="1"/>
            <a:r>
              <a:rPr lang="en-US" altLang="en-US"/>
              <a:t>Sử dụng một tên cho nhiều hàm khác nhau</a:t>
            </a:r>
          </a:p>
          <a:p>
            <a:pPr eaLnBrk="1" hangingPunct="1"/>
            <a:r>
              <a:rPr lang="en-US" altLang="en-US"/>
              <a:t>Trình dịch gọi các hàm này dựa vào:</a:t>
            </a:r>
          </a:p>
          <a:p>
            <a:pPr lvl="1" eaLnBrk="1" hangingPunct="1">
              <a:buFont typeface="Wingdings" panose="05000000000000000000" pitchFamily="2" charset="2"/>
              <a:buChar char="q"/>
            </a:pPr>
            <a:r>
              <a:rPr lang="en-US" altLang="en-US"/>
              <a:t>Số lượng tham số</a:t>
            </a:r>
          </a:p>
          <a:p>
            <a:pPr lvl="1" eaLnBrk="1" hangingPunct="1">
              <a:buFont typeface="Wingdings" panose="05000000000000000000" pitchFamily="2" charset="2"/>
              <a:buChar char="q"/>
            </a:pPr>
            <a:r>
              <a:rPr lang="en-US" altLang="en-US"/>
              <a:t>Kiểu của tham số</a:t>
            </a:r>
          </a:p>
          <a:p>
            <a:pPr eaLnBrk="1" hangingPunct="1">
              <a:buFont typeface="Wingdings" panose="05000000000000000000" pitchFamily="2" charset="2"/>
              <a:buNone/>
            </a:pPr>
            <a:r>
              <a:rPr lang="en-US" altLang="en-US">
                <a:solidFill>
                  <a:srgbClr val="FF0000"/>
                </a:solidFill>
              </a:rPr>
              <a:t>Chú ý: Không dựa vào kiểu trả về của hàm</a:t>
            </a:r>
          </a:p>
          <a:p>
            <a:pPr eaLnBrk="1" hangingPunct="1"/>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EA244838-FC9D-C86A-B087-E91871962374}"/>
              </a:ext>
            </a:extLst>
          </p:cNvPr>
          <p:cNvSpPr>
            <a:spLocks noGrp="1" noChangeArrowheads="1"/>
          </p:cNvSpPr>
          <p:nvPr>
            <p:ph type="title"/>
          </p:nvPr>
        </p:nvSpPr>
        <p:spPr/>
        <p:txBody>
          <a:bodyPr/>
          <a:lstStyle/>
          <a:p>
            <a:pPr eaLnBrk="1" hangingPunct="1"/>
            <a:r>
              <a:rPr lang="en-US" altLang="en-US" u="sng"/>
              <a:t>Định nghĩa chồng hàm</a:t>
            </a:r>
            <a:br>
              <a:rPr lang="en-US" altLang="en-US" u="sng"/>
            </a:br>
            <a:r>
              <a:rPr lang="en-US" altLang="en-US" u="sng"/>
              <a:t>(Overloading function)</a:t>
            </a:r>
            <a:endParaRPr lang="en-US" altLang="en-US"/>
          </a:p>
        </p:txBody>
      </p:sp>
      <p:sp>
        <p:nvSpPr>
          <p:cNvPr id="32771" name="Content Placeholder 2">
            <a:extLst>
              <a:ext uri="{FF2B5EF4-FFF2-40B4-BE49-F238E27FC236}">
                <a16:creationId xmlns:a16="http://schemas.microsoft.com/office/drawing/2014/main" id="{738B967F-3D82-DF49-289D-6E6721C91550}"/>
              </a:ext>
            </a:extLst>
          </p:cNvPr>
          <p:cNvSpPr>
            <a:spLocks noGrp="1" noChangeArrowheads="1"/>
          </p:cNvSpPr>
          <p:nvPr>
            <p:ph idx="1"/>
          </p:nvPr>
        </p:nvSpPr>
        <p:spPr/>
        <p:txBody>
          <a:bodyPr/>
          <a:lstStyle/>
          <a:p>
            <a:pPr eaLnBrk="1" hangingPunct="1"/>
            <a:endParaRPr lang="en-US" altLang="en-US"/>
          </a:p>
        </p:txBody>
      </p:sp>
      <p:grpSp>
        <p:nvGrpSpPr>
          <p:cNvPr id="4" name="Group 6">
            <a:extLst>
              <a:ext uri="{FF2B5EF4-FFF2-40B4-BE49-F238E27FC236}">
                <a16:creationId xmlns:a16="http://schemas.microsoft.com/office/drawing/2014/main" id="{6A19B74F-987D-746E-325D-C756E1944162}"/>
              </a:ext>
            </a:extLst>
          </p:cNvPr>
          <p:cNvGrpSpPr>
            <a:grpSpLocks/>
          </p:cNvGrpSpPr>
          <p:nvPr/>
        </p:nvGrpSpPr>
        <p:grpSpPr bwMode="auto">
          <a:xfrm>
            <a:off x="993493" y="1655342"/>
            <a:ext cx="10205013" cy="4953000"/>
            <a:chOff x="1440" y="1200"/>
            <a:chExt cx="4512" cy="3120"/>
          </a:xfrm>
        </p:grpSpPr>
        <p:pic>
          <p:nvPicPr>
            <p:cNvPr id="32773" name="Picture 4">
              <a:extLst>
                <a:ext uri="{FF2B5EF4-FFF2-40B4-BE49-F238E27FC236}">
                  <a16:creationId xmlns:a16="http://schemas.microsoft.com/office/drawing/2014/main" id="{C5F98433-4A31-777C-1163-E65952923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 y="1200"/>
              <a:ext cx="4512" cy="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Line 5">
              <a:extLst>
                <a:ext uri="{FF2B5EF4-FFF2-40B4-BE49-F238E27FC236}">
                  <a16:creationId xmlns:a16="http://schemas.microsoft.com/office/drawing/2014/main" id="{055EF616-9945-2CE0-F83E-FBB8B76AB570}"/>
                </a:ext>
              </a:extLst>
            </p:cNvPr>
            <p:cNvSpPr>
              <a:spLocks noChangeShapeType="1"/>
            </p:cNvSpPr>
            <p:nvPr/>
          </p:nvSpPr>
          <p:spPr bwMode="auto">
            <a:xfrm>
              <a:off x="1872" y="2304"/>
              <a:ext cx="2064" cy="1872"/>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6C2B9C8-BBE7-35EE-F694-5FFE6941278A}"/>
              </a:ext>
            </a:extLst>
          </p:cNvPr>
          <p:cNvSpPr>
            <a:spLocks noGrp="1" noChangeArrowheads="1"/>
          </p:cNvSpPr>
          <p:nvPr>
            <p:ph type="title"/>
          </p:nvPr>
        </p:nvSpPr>
        <p:spPr/>
        <p:txBody>
          <a:bodyPr/>
          <a:lstStyle/>
          <a:p>
            <a:pPr eaLnBrk="1" hangingPunct="1"/>
            <a:r>
              <a:rPr lang="en-US" altLang="en-US" u="sng"/>
              <a:t>Định nghĩa chồng hàm</a:t>
            </a:r>
            <a:br>
              <a:rPr lang="en-US" altLang="en-US" u="sng"/>
            </a:br>
            <a:r>
              <a:rPr lang="en-US" altLang="en-US" u="sng"/>
              <a:t>(Overloading function)</a:t>
            </a:r>
          </a:p>
        </p:txBody>
      </p:sp>
      <p:pic>
        <p:nvPicPr>
          <p:cNvPr id="33795" name="Picture 4">
            <a:extLst>
              <a:ext uri="{FF2B5EF4-FFF2-40B4-BE49-F238E27FC236}">
                <a16:creationId xmlns:a16="http://schemas.microsoft.com/office/drawing/2014/main" id="{A7F8901F-4E3B-94A6-BC6D-42A4410FF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704" y="1417638"/>
            <a:ext cx="9726592" cy="5430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6625115-DEDF-35D1-6E98-B435AAC63CE8}"/>
              </a:ext>
            </a:extLst>
          </p:cNvPr>
          <p:cNvSpPr>
            <a:spLocks noGrp="1" noChangeArrowheads="1"/>
          </p:cNvSpPr>
          <p:nvPr>
            <p:ph type="title"/>
          </p:nvPr>
        </p:nvSpPr>
        <p:spPr/>
        <p:txBody>
          <a:bodyPr/>
          <a:lstStyle/>
          <a:p>
            <a:pPr eaLnBrk="1" hangingPunct="1"/>
            <a:r>
              <a:rPr lang="en-US" altLang="en-US" u="sng"/>
              <a:t>Tham số ngầm định</a:t>
            </a:r>
          </a:p>
        </p:txBody>
      </p:sp>
      <p:sp>
        <p:nvSpPr>
          <p:cNvPr id="34819" name="Rectangle 3">
            <a:extLst>
              <a:ext uri="{FF2B5EF4-FFF2-40B4-BE49-F238E27FC236}">
                <a16:creationId xmlns:a16="http://schemas.microsoft.com/office/drawing/2014/main" id="{96F92436-241A-FC1E-82BE-2319B93E9F70}"/>
              </a:ext>
            </a:extLst>
          </p:cNvPr>
          <p:cNvSpPr>
            <a:spLocks noGrp="1" noChangeArrowheads="1"/>
          </p:cNvSpPr>
          <p:nvPr>
            <p:ph type="body" idx="1"/>
          </p:nvPr>
        </p:nvSpPr>
        <p:spPr>
          <a:xfrm>
            <a:off x="609600" y="1828800"/>
            <a:ext cx="3733800" cy="4411663"/>
          </a:xfrm>
        </p:spPr>
        <p:txBody>
          <a:bodyPr/>
          <a:lstStyle/>
          <a:p>
            <a:pPr algn="just" eaLnBrk="1" hangingPunct="1"/>
            <a:r>
              <a:rPr lang="en-US" altLang="en-US" sz="2600"/>
              <a:t>Là tham số của hàm </a:t>
            </a:r>
            <a:r>
              <a:rPr lang="en-US" altLang="en-US" sz="2600">
                <a:solidFill>
                  <a:srgbClr val="FF0000"/>
                </a:solidFill>
              </a:rPr>
              <a:t>có giá trị mặc định</a:t>
            </a:r>
          </a:p>
          <a:p>
            <a:pPr algn="just" eaLnBrk="1" hangingPunct="1"/>
            <a:r>
              <a:rPr lang="en-US" altLang="en-US" sz="2600"/>
              <a:t>Tham số với giá trị ngầm định </a:t>
            </a:r>
            <a:r>
              <a:rPr lang="en-US" altLang="en-US" sz="2600">
                <a:solidFill>
                  <a:srgbClr val="FF0000"/>
                </a:solidFill>
              </a:rPr>
              <a:t>phải nằm cuối cùng trong danh sách tham số</a:t>
            </a:r>
          </a:p>
        </p:txBody>
      </p:sp>
      <p:sp>
        <p:nvSpPr>
          <p:cNvPr id="34820" name="Rectangle 4">
            <a:extLst>
              <a:ext uri="{FF2B5EF4-FFF2-40B4-BE49-F238E27FC236}">
                <a16:creationId xmlns:a16="http://schemas.microsoft.com/office/drawing/2014/main" id="{A1B5AE86-4311-914E-160F-E6340D8FFF93}"/>
              </a:ext>
            </a:extLst>
          </p:cNvPr>
          <p:cNvSpPr>
            <a:spLocks noChangeArrowheads="1"/>
          </p:cNvSpPr>
          <p:nvPr/>
        </p:nvSpPr>
        <p:spPr bwMode="auto">
          <a:xfrm>
            <a:off x="5173884" y="1520031"/>
            <a:ext cx="6096000" cy="50292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void print(int val1, int val2 = 20)</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cout &lt;&lt; “value1 = ” &lt;&lt; val1 &lt;&lt;endl;</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cout &lt;&lt; “value2 = ” &lt;&lt; val2 &lt;&lt;endl;</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main()</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print(1);</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print(3 , 4);</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return 0;</a:t>
            </a: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r>
              <a:rPr kumimoji="0" lang="en-US" altLang="en-US" sz="25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p:txBody>
      </p:sp>
      <p:sp>
        <p:nvSpPr>
          <p:cNvPr id="110597" name="Rectangle 5">
            <a:extLst>
              <a:ext uri="{FF2B5EF4-FFF2-40B4-BE49-F238E27FC236}">
                <a16:creationId xmlns:a16="http://schemas.microsoft.com/office/drawing/2014/main" id="{6A614788-EC75-FACE-7995-B0288B854A3D}"/>
              </a:ext>
            </a:extLst>
          </p:cNvPr>
          <p:cNvSpPr>
            <a:spLocks noChangeArrowheads="1"/>
          </p:cNvSpPr>
          <p:nvPr/>
        </p:nvSpPr>
        <p:spPr bwMode="auto">
          <a:xfrm>
            <a:off x="8001000" y="3661569"/>
            <a:ext cx="2667000" cy="1676400"/>
          </a:xfrm>
          <a:prstGeom prst="rect">
            <a:avLst/>
          </a:prstGeom>
          <a:solidFill>
            <a:schemeClr val="accent6">
              <a:lumMod val="20000"/>
              <a:lumOff val="80000"/>
            </a:schemeClr>
          </a:solidFill>
          <a:ln>
            <a:noFill/>
          </a:ln>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value1 = 1</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value2 = 20</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value1 = 3</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r>
              <a:rPr kumimoji="0" lang="en-US" altLang="en-US" sz="24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rPr>
              <a:t>value2 =  4</a:t>
            </a:r>
          </a:p>
          <a:p>
            <a:pPr marL="342900" marR="0" lvl="0" indent="-342900" algn="l" defTabSz="914400" rtl="0" eaLnBrk="1" fontAlgn="base" latinLnBrk="0" hangingPunct="1">
              <a:lnSpc>
                <a:spcPct val="80000"/>
              </a:lnSpc>
              <a:spcBef>
                <a:spcPct val="20000"/>
              </a:spcBef>
              <a:spcAft>
                <a:spcPct val="0"/>
              </a:spcAft>
              <a:buClr>
                <a:srgbClr val="330066"/>
              </a:buClr>
              <a:buSzPct val="70000"/>
              <a:buFont typeface="Wingdings" panose="05000000000000000000" pitchFamily="2" charset="2"/>
              <a:buNone/>
              <a:tabLst/>
              <a:defRPr/>
            </a:pPr>
            <a:endParaRPr kumimoji="0" lang="en-US" altLang="en-US" sz="2400" b="1" i="0" u="none" strike="noStrike" kern="1200" cap="none" spc="0" normalizeH="0" baseline="0" noProof="0">
              <a:ln>
                <a:noFill/>
              </a:ln>
              <a:solidFill>
                <a:schemeClr val="tx2">
                  <a:lumMod val="60000"/>
                  <a:lumOff val="40000"/>
                </a:schemeClr>
              </a:solidFill>
              <a:effectLst/>
              <a:uLnTx/>
              <a:uFillTx/>
              <a:latin typeface="Arial" panose="020B0604020202020204" pitchFamily="34" charset="0"/>
              <a:ea typeface="+mn-ea"/>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0597"/>
                                        </p:tgtEl>
                                        <p:attrNameLst>
                                          <p:attrName>style.visibility</p:attrName>
                                        </p:attrNameLst>
                                      </p:cBhvr>
                                      <p:to>
                                        <p:strVal val="visible"/>
                                      </p:to>
                                    </p:set>
                                    <p:animEffect transition="in" filter="box(in)">
                                      <p:cBhvr>
                                        <p:cTn id="7" dur="500"/>
                                        <p:tgtEl>
                                          <p:spTgt spid="110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CC67D62-5830-28C9-741B-5488E2BC326B}"/>
              </a:ext>
            </a:extLst>
          </p:cNvPr>
          <p:cNvSpPr>
            <a:spLocks noGrp="1" noChangeArrowheads="1"/>
          </p:cNvSpPr>
          <p:nvPr>
            <p:ph type="title"/>
          </p:nvPr>
        </p:nvSpPr>
        <p:spPr/>
        <p:txBody>
          <a:bodyPr/>
          <a:lstStyle/>
          <a:p>
            <a:pPr eaLnBrk="1" hangingPunct="1"/>
            <a:r>
              <a:rPr lang="en-US" altLang="en-US" u="sng"/>
              <a:t>Quản lý bộ nhớ động</a:t>
            </a:r>
          </a:p>
        </p:txBody>
      </p:sp>
      <p:sp>
        <p:nvSpPr>
          <p:cNvPr id="36867" name="Rectangle 3">
            <a:extLst>
              <a:ext uri="{FF2B5EF4-FFF2-40B4-BE49-F238E27FC236}">
                <a16:creationId xmlns:a16="http://schemas.microsoft.com/office/drawing/2014/main" id="{FD8B2451-C5A8-2F90-5C6D-C538B0D11668}"/>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a:t>Toán tử cấp phát bộ nhớ </a:t>
            </a:r>
            <a:r>
              <a:rPr lang="en-US" altLang="en-US">
                <a:solidFill>
                  <a:srgbClr val="CC3300"/>
                </a:solidFill>
              </a:rPr>
              <a:t>new</a:t>
            </a:r>
          </a:p>
          <a:p>
            <a:pPr eaLnBrk="1" hangingPunct="1">
              <a:buFont typeface="Wingdings" panose="05000000000000000000" pitchFamily="2" charset="2"/>
              <a:buNone/>
            </a:pPr>
            <a:endParaRPr lang="en-US" altLang="en-US">
              <a:solidFill>
                <a:srgbClr val="CC3300"/>
              </a:solidFill>
            </a:endParaRPr>
          </a:p>
        </p:txBody>
      </p:sp>
      <p:sp>
        <p:nvSpPr>
          <p:cNvPr id="36868" name="Rectangle 4">
            <a:extLst>
              <a:ext uri="{FF2B5EF4-FFF2-40B4-BE49-F238E27FC236}">
                <a16:creationId xmlns:a16="http://schemas.microsoft.com/office/drawing/2014/main" id="{69F430E8-3403-6CDE-BFA1-DEF18057CFF4}"/>
              </a:ext>
            </a:extLst>
          </p:cNvPr>
          <p:cNvSpPr>
            <a:spLocks noChangeArrowheads="1"/>
          </p:cNvSpPr>
          <p:nvPr/>
        </p:nvSpPr>
        <p:spPr bwMode="auto">
          <a:xfrm>
            <a:off x="6784693" y="1662113"/>
            <a:ext cx="4797707" cy="549275"/>
          </a:xfrm>
          <a:prstGeom prst="rect">
            <a:avLst/>
          </a:prstGeom>
          <a:solidFill>
            <a:schemeClr val="accent6">
              <a:lumMod val="20000"/>
              <a:lumOff val="80000"/>
            </a:schemeClr>
          </a:solidFill>
          <a:ln>
            <a:noFill/>
          </a:ln>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000" b="0" i="0" u="none" strike="noStrike" kern="1200" cap="none" spc="0" normalizeH="0" baseline="0" noProof="0">
                <a:ln>
                  <a:noFill/>
                </a:ln>
                <a:solidFill>
                  <a:srgbClr val="FF3300"/>
                </a:solidFill>
                <a:effectLst/>
                <a:uLnTx/>
                <a:uFillTx/>
                <a:latin typeface="Arial" panose="020B0604020202020204" pitchFamily="34" charset="0"/>
                <a:ea typeface="+mn-ea"/>
                <a:cs typeface="Arial" panose="020B0604020202020204" pitchFamily="34" charset="0"/>
              </a:rPr>
              <a:t>type *pointer = new type[n]</a:t>
            </a:r>
          </a:p>
        </p:txBody>
      </p:sp>
      <p:sp>
        <p:nvSpPr>
          <p:cNvPr id="36869" name="Rectangle 5">
            <a:extLst>
              <a:ext uri="{FF2B5EF4-FFF2-40B4-BE49-F238E27FC236}">
                <a16:creationId xmlns:a16="http://schemas.microsoft.com/office/drawing/2014/main" id="{865F81ED-2211-EBB1-EE61-65714B992D7D}"/>
              </a:ext>
            </a:extLst>
          </p:cNvPr>
          <p:cNvSpPr>
            <a:spLocks noChangeArrowheads="1"/>
          </p:cNvSpPr>
          <p:nvPr/>
        </p:nvSpPr>
        <p:spPr bwMode="auto">
          <a:xfrm>
            <a:off x="865206" y="2398613"/>
            <a:ext cx="8348242" cy="403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Cấp phát vùng nhớ với kích thước n*sizeof(type)</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Ví dụ 1:</a:t>
            </a:r>
          </a:p>
          <a:p>
            <a:pPr marL="987425" marR="0" lvl="2" indent="-293688" algn="l" defTabSz="914400" rtl="0" eaLnBrk="1" fontAlgn="base" latinLnBrk="0" hangingPunct="1">
              <a:lnSpc>
                <a:spcPct val="100000"/>
              </a:lnSpc>
              <a:spcBef>
                <a:spcPct val="20000"/>
              </a:spcBef>
              <a:spcAft>
                <a:spcPct val="0"/>
              </a:spcAft>
              <a:buClr>
                <a:srgbClr val="CCCC00"/>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*a = new int; 	</a:t>
            </a:r>
          </a:p>
          <a:p>
            <a:pPr marL="987425" marR="0" lvl="2" indent="-293688" algn="l" defTabSz="914400" rtl="0" eaLnBrk="1" fontAlgn="base" latinLnBrk="0" hangingPunct="1">
              <a:lnSpc>
                <a:spcPct val="100000"/>
              </a:lnSpc>
              <a:spcBef>
                <a:spcPct val="20000"/>
              </a:spcBef>
              <a:spcAft>
                <a:spcPct val="0"/>
              </a:spcAft>
              <a:buClr>
                <a:srgbClr val="CCCC00"/>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*arr = new int[10];</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Ví dụ 2:</a:t>
            </a:r>
          </a:p>
          <a:p>
            <a:pPr marL="1281113" marR="0" lvl="3" indent="-292100" algn="l" defTabSz="914400" rtl="0" eaLnBrk="1" fontAlgn="base" latinLnBrk="0" hangingPunct="1">
              <a:lnSpc>
                <a:spcPct val="100000"/>
              </a:lnSpc>
              <a:spcBef>
                <a:spcPct val="20000"/>
              </a:spcBef>
              <a:spcAft>
                <a:spcPct val="0"/>
              </a:spcAft>
              <a:buClr>
                <a:srgbClr val="330066"/>
              </a:buClr>
              <a:buSzPct val="75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Student* student = NULL; </a:t>
            </a:r>
          </a:p>
          <a:p>
            <a:pPr marL="1281113" marR="0" lvl="3" indent="-292100" algn="l" defTabSz="914400" rtl="0" eaLnBrk="1" fontAlgn="base" latinLnBrk="0" hangingPunct="1">
              <a:lnSpc>
                <a:spcPct val="100000"/>
              </a:lnSpc>
              <a:spcBef>
                <a:spcPct val="20000"/>
              </a:spcBef>
              <a:spcAft>
                <a:spcPct val="0"/>
              </a:spcAft>
              <a:buClr>
                <a:srgbClr val="330066"/>
              </a:buClr>
              <a:buSzPct val="75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 n = 10; </a:t>
            </a:r>
          </a:p>
          <a:p>
            <a:pPr marL="1281113" marR="0" lvl="3" indent="-292100" algn="l" defTabSz="914400" rtl="0" eaLnBrk="1" fontAlgn="base" latinLnBrk="0" hangingPunct="1">
              <a:lnSpc>
                <a:spcPct val="100000"/>
              </a:lnSpc>
              <a:spcBef>
                <a:spcPct val="20000"/>
              </a:spcBef>
              <a:spcAft>
                <a:spcPct val="0"/>
              </a:spcAft>
              <a:buClr>
                <a:srgbClr val="330066"/>
              </a:buClr>
              <a:buSzPct val="75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student = new Student [n]; </a:t>
            </a:r>
          </a:p>
          <a:p>
            <a:pPr marL="987425" marR="0" lvl="2" indent="-293688" algn="l" defTabSz="914400" rtl="0" eaLnBrk="1" fontAlgn="base" latinLnBrk="0" hangingPunct="1">
              <a:lnSpc>
                <a:spcPct val="100000"/>
              </a:lnSpc>
              <a:spcBef>
                <a:spcPct val="20000"/>
              </a:spcBef>
              <a:spcAft>
                <a:spcPct val="0"/>
              </a:spcAft>
              <a:buClr>
                <a:srgbClr val="CCCC00"/>
              </a:buClr>
              <a:buSzPct val="70000"/>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endParaRPr kumimoji="0" lang="en-US" altLang="en-US" sz="2400" b="0"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endParaRPr kumimoji="0" lang="en-US" altLang="en-US" sz="2400" b="0"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7154949-8510-C076-DCD6-089E7C039F5C}"/>
              </a:ext>
            </a:extLst>
          </p:cNvPr>
          <p:cNvSpPr>
            <a:spLocks noGrp="1" noChangeArrowheads="1"/>
          </p:cNvSpPr>
          <p:nvPr>
            <p:ph type="title"/>
          </p:nvPr>
        </p:nvSpPr>
        <p:spPr/>
        <p:txBody>
          <a:bodyPr/>
          <a:lstStyle/>
          <a:p>
            <a:pPr eaLnBrk="1" hangingPunct="1"/>
            <a:r>
              <a:rPr lang="en-US" altLang="en-US" u="sng"/>
              <a:t>Quản lý bộ nhớ động</a:t>
            </a:r>
          </a:p>
        </p:txBody>
      </p:sp>
      <p:sp>
        <p:nvSpPr>
          <p:cNvPr id="37891" name="Rectangle 3">
            <a:extLst>
              <a:ext uri="{FF2B5EF4-FFF2-40B4-BE49-F238E27FC236}">
                <a16:creationId xmlns:a16="http://schemas.microsoft.com/office/drawing/2014/main" id="{DC612931-365E-337D-F2DD-3F0905C44CDC}"/>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a:t>Toán tử giải phóng bộ nhớ </a:t>
            </a:r>
            <a:r>
              <a:rPr lang="en-US" altLang="en-US">
                <a:solidFill>
                  <a:srgbClr val="CC3300"/>
                </a:solidFill>
              </a:rPr>
              <a:t>delete</a:t>
            </a:r>
          </a:p>
          <a:p>
            <a:pPr eaLnBrk="1" hangingPunct="1">
              <a:buFont typeface="Wingdings" panose="05000000000000000000" pitchFamily="2" charset="2"/>
              <a:buNone/>
            </a:pPr>
            <a:endParaRPr lang="en-US" altLang="en-US">
              <a:solidFill>
                <a:srgbClr val="CC3300"/>
              </a:solidFill>
            </a:endParaRPr>
          </a:p>
        </p:txBody>
      </p:sp>
      <p:sp>
        <p:nvSpPr>
          <p:cNvPr id="37892" name="Rectangle 4">
            <a:extLst>
              <a:ext uri="{FF2B5EF4-FFF2-40B4-BE49-F238E27FC236}">
                <a16:creationId xmlns:a16="http://schemas.microsoft.com/office/drawing/2014/main" id="{315D2EB6-325E-E345-0FBC-63F2BB9CEDA2}"/>
              </a:ext>
            </a:extLst>
          </p:cNvPr>
          <p:cNvSpPr>
            <a:spLocks noChangeArrowheads="1"/>
          </p:cNvSpPr>
          <p:nvPr/>
        </p:nvSpPr>
        <p:spPr bwMode="auto">
          <a:xfrm>
            <a:off x="7155084" y="1719263"/>
            <a:ext cx="3111660" cy="549275"/>
          </a:xfrm>
          <a:prstGeom prst="rect">
            <a:avLst/>
          </a:prstGeom>
          <a:solidFill>
            <a:schemeClr val="accent6">
              <a:lumMod val="20000"/>
              <a:lumOff val="80000"/>
            </a:schemeClr>
          </a:solidFill>
          <a:ln>
            <a:noFill/>
          </a:ln>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en-US" sz="3000" b="0" i="0" u="none" strike="noStrike" kern="1200" cap="none" spc="0" normalizeH="0" baseline="0" noProof="0">
                <a:ln>
                  <a:noFill/>
                </a:ln>
                <a:solidFill>
                  <a:srgbClr val="FF3300"/>
                </a:solidFill>
                <a:effectLst/>
                <a:uLnTx/>
                <a:uFillTx/>
                <a:latin typeface="Arial" panose="020B0604020202020204" pitchFamily="34" charset="0"/>
                <a:ea typeface="+mn-ea"/>
                <a:cs typeface="Arial" panose="020B0604020202020204" pitchFamily="34" charset="0"/>
              </a:rPr>
              <a:t>delete [ ] pointer;</a:t>
            </a:r>
          </a:p>
        </p:txBody>
      </p:sp>
      <p:sp>
        <p:nvSpPr>
          <p:cNvPr id="37893" name="Rectangle 5">
            <a:extLst>
              <a:ext uri="{FF2B5EF4-FFF2-40B4-BE49-F238E27FC236}">
                <a16:creationId xmlns:a16="http://schemas.microsoft.com/office/drawing/2014/main" id="{E98ACB0C-77E6-CB22-2848-88EF515377D8}"/>
              </a:ext>
            </a:extLst>
          </p:cNvPr>
          <p:cNvSpPr>
            <a:spLocks noChangeArrowheads="1"/>
          </p:cNvSpPr>
          <p:nvPr/>
        </p:nvSpPr>
        <p:spPr bwMode="auto">
          <a:xfrm>
            <a:off x="489030" y="2520387"/>
            <a:ext cx="11560216"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Toán tử </a:t>
            </a:r>
            <a:r>
              <a:rPr kumimoji="0" lang="en-US" altLang="en-US" sz="2400" b="1"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rPr>
              <a:t>delete</a:t>
            </a: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giải phóng vùng nhớ được cấp phát bởi toán tử </a:t>
            </a:r>
            <a:r>
              <a:rPr kumimoji="0" lang="en-US" altLang="en-US" sz="2400" b="1"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rPr>
              <a:t>new</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Ví dụ 1:</a:t>
            </a:r>
          </a:p>
          <a:p>
            <a:pPr marL="987425" marR="0" lvl="2" indent="-293688" algn="l" defTabSz="914400" rtl="0" eaLnBrk="1" fontAlgn="base" latinLnBrk="0" hangingPunct="1">
              <a:lnSpc>
                <a:spcPct val="100000"/>
              </a:lnSpc>
              <a:spcBef>
                <a:spcPct val="20000"/>
              </a:spcBef>
              <a:spcAft>
                <a:spcPct val="0"/>
              </a:spcAft>
              <a:buClr>
                <a:srgbClr val="CCCC00"/>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delete a;</a:t>
            </a:r>
          </a:p>
          <a:p>
            <a:pPr marL="987425" marR="0" lvl="2" indent="-293688" algn="l" defTabSz="914400" rtl="0" eaLnBrk="1" fontAlgn="base" latinLnBrk="0" hangingPunct="1">
              <a:lnSpc>
                <a:spcPct val="100000"/>
              </a:lnSpc>
              <a:spcBef>
                <a:spcPct val="20000"/>
              </a:spcBef>
              <a:spcAft>
                <a:spcPct val="0"/>
              </a:spcAft>
              <a:buClr>
                <a:srgbClr val="CCCC00"/>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 = NULL;</a:t>
            </a:r>
          </a:p>
          <a:p>
            <a:pPr marL="987425" marR="0" lvl="2" indent="-293688" algn="l" defTabSz="914400" rtl="0" eaLnBrk="1" fontAlgn="base" latinLnBrk="0" hangingPunct="1">
              <a:lnSpc>
                <a:spcPct val="100000"/>
              </a:lnSpc>
              <a:spcBef>
                <a:spcPct val="20000"/>
              </a:spcBef>
              <a:spcAft>
                <a:spcPct val="0"/>
              </a:spcAft>
              <a:buClr>
                <a:srgbClr val="CCCC00"/>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delete [ ] arr;</a:t>
            </a:r>
          </a:p>
          <a:p>
            <a:pPr marL="987425" marR="0" lvl="2" indent="-293688" algn="l" defTabSz="914400" rtl="0" eaLnBrk="1" fontAlgn="base" latinLnBrk="0" hangingPunct="1">
              <a:lnSpc>
                <a:spcPct val="100000"/>
              </a:lnSpc>
              <a:spcBef>
                <a:spcPct val="20000"/>
              </a:spcBef>
              <a:spcAft>
                <a:spcPct val="0"/>
              </a:spcAft>
              <a:buClr>
                <a:srgbClr val="CCCC00"/>
              </a:buClr>
              <a:buSzPct val="70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arr = NULL; //tùy ý</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Ví dụ 2:</a:t>
            </a:r>
          </a:p>
          <a:p>
            <a:pPr marL="1281113" marR="0" lvl="3" indent="-292100" algn="l" defTabSz="914400" rtl="0" eaLnBrk="1" fontAlgn="base" latinLnBrk="0" hangingPunct="1">
              <a:lnSpc>
                <a:spcPct val="100000"/>
              </a:lnSpc>
              <a:spcBef>
                <a:spcPct val="20000"/>
              </a:spcBef>
              <a:spcAft>
                <a:spcPct val="0"/>
              </a:spcAft>
              <a:buClr>
                <a:srgbClr val="330066"/>
              </a:buClr>
              <a:buSzPct val="75000"/>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delete [ ] student; student = NULL; //tùy ý</a:t>
            </a:r>
          </a:p>
          <a:p>
            <a:pPr marL="987425" marR="0" lvl="2" indent="-293688" algn="l" defTabSz="914400" rtl="0" eaLnBrk="1" fontAlgn="base" latinLnBrk="0" hangingPunct="1">
              <a:lnSpc>
                <a:spcPct val="100000"/>
              </a:lnSpc>
              <a:spcBef>
                <a:spcPct val="20000"/>
              </a:spcBef>
              <a:spcAft>
                <a:spcPct val="0"/>
              </a:spcAft>
              <a:buClr>
                <a:srgbClr val="CCCC00"/>
              </a:buClr>
              <a:buSzPct val="70000"/>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endParaRPr kumimoji="0" lang="en-US" altLang="en-US" sz="2400" b="0"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endParaRPr kumimoji="0" lang="en-US" altLang="en-US" sz="2400" b="0"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EEAF498-FF9F-1E3A-CF6F-AC0E8CDCE691}"/>
              </a:ext>
            </a:extLst>
          </p:cNvPr>
          <p:cNvSpPr>
            <a:spLocks noGrp="1" noChangeArrowheads="1"/>
          </p:cNvSpPr>
          <p:nvPr>
            <p:ph type="title"/>
          </p:nvPr>
        </p:nvSpPr>
        <p:spPr>
          <a:xfrm>
            <a:off x="609600" y="290196"/>
            <a:ext cx="10058400" cy="614998"/>
          </a:xfrm>
        </p:spPr>
        <p:txBody>
          <a:bodyPr/>
          <a:lstStyle/>
          <a:p>
            <a:pPr eaLnBrk="1" hangingPunct="1"/>
            <a:r>
              <a:rPr lang="en-US" altLang="en-US" u="sng"/>
              <a:t>Lập trình module</a:t>
            </a:r>
          </a:p>
        </p:txBody>
      </p:sp>
      <p:pic>
        <p:nvPicPr>
          <p:cNvPr id="22531" name="Picture 4">
            <a:extLst>
              <a:ext uri="{FF2B5EF4-FFF2-40B4-BE49-F238E27FC236}">
                <a16:creationId xmlns:a16="http://schemas.microsoft.com/office/drawing/2014/main" id="{684133B5-C5F0-EA3B-FD6F-54DAC89C4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1227" y="4018916"/>
            <a:ext cx="4669546" cy="283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a:extLst>
              <a:ext uri="{FF2B5EF4-FFF2-40B4-BE49-F238E27FC236}">
                <a16:creationId xmlns:a16="http://schemas.microsoft.com/office/drawing/2014/main" id="{A24EF45E-49A0-6E1C-B1B4-EE969C7147A5}"/>
              </a:ext>
            </a:extLst>
          </p:cNvPr>
          <p:cNvSpPr>
            <a:spLocks noGrp="1" noChangeArrowheads="1"/>
          </p:cNvSpPr>
          <p:nvPr>
            <p:ph type="body" idx="1"/>
          </p:nvPr>
        </p:nvSpPr>
        <p:spPr>
          <a:xfrm>
            <a:off x="609600" y="905194"/>
            <a:ext cx="10058400" cy="4411662"/>
          </a:xfrm>
        </p:spPr>
        <p:txBody>
          <a:bodyPr/>
          <a:lstStyle/>
          <a:p>
            <a:pPr algn="just" eaLnBrk="1" hangingPunct="1"/>
            <a:r>
              <a:rPr lang="en-US" altLang="en-US"/>
              <a:t>Các </a:t>
            </a:r>
            <a:r>
              <a:rPr lang="en-US" altLang="en-US">
                <a:solidFill>
                  <a:srgbClr val="FF0000"/>
                </a:solidFill>
              </a:rPr>
              <a:t>thủ tục/hàm</a:t>
            </a:r>
            <a:r>
              <a:rPr lang="en-US" altLang="en-US"/>
              <a:t> được nhóm với nhau trong 1 module riêng biệt</a:t>
            </a:r>
          </a:p>
          <a:p>
            <a:pPr algn="just" eaLnBrk="1" hangingPunct="1"/>
            <a:r>
              <a:rPr lang="en-US" altLang="en-US"/>
              <a:t>Các module truy xuất trên các dữ liệu, có thể được biên dịch một cách riêng lẻ (của ai người đó test, fix bug…)</a:t>
            </a:r>
          </a:p>
          <a:p>
            <a:pPr algn="just" eaLnBrk="1" hangingPunct="1"/>
            <a:r>
              <a:rPr lang="en-US" altLang="en-US"/>
              <a:t>Chương trình gồm </a:t>
            </a:r>
            <a:r>
              <a:rPr lang="en-US" altLang="en-US" b="1">
                <a:solidFill>
                  <a:srgbClr val="0000FF"/>
                </a:solidFill>
              </a:rPr>
              <a:t>nhiều phần nhỏ</a:t>
            </a:r>
          </a:p>
          <a:p>
            <a:pPr algn="just" eaLnBrk="1" hangingPunct="1"/>
            <a:r>
              <a:rPr lang="en-US" altLang="en-US"/>
              <a:t>Các phần tương tác thông qua việc gọi thủ tục</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A0ED0129-3EE7-9578-4542-E401C55EC4CB}"/>
              </a:ext>
            </a:extLst>
          </p:cNvPr>
          <p:cNvSpPr>
            <a:spLocks noGrp="1" noChangeArrowheads="1"/>
          </p:cNvSpPr>
          <p:nvPr>
            <p:ph type="title"/>
          </p:nvPr>
        </p:nvSpPr>
        <p:spPr/>
        <p:txBody>
          <a:bodyPr/>
          <a:lstStyle/>
          <a:p>
            <a:pPr eaLnBrk="1" hangingPunct="1"/>
            <a:r>
              <a:rPr lang="en-US" altLang="en-US" u="sng"/>
              <a:t>Quản lý bộ nhớ động</a:t>
            </a:r>
          </a:p>
        </p:txBody>
      </p:sp>
      <p:sp>
        <p:nvSpPr>
          <p:cNvPr id="38915" name="Rectangle 3">
            <a:extLst>
              <a:ext uri="{FF2B5EF4-FFF2-40B4-BE49-F238E27FC236}">
                <a16:creationId xmlns:a16="http://schemas.microsoft.com/office/drawing/2014/main" id="{1B585142-90C4-89CC-3F0C-6E51A4F71468}"/>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a:t>Toán tử giải phóng bộ nhớ </a:t>
            </a:r>
            <a:r>
              <a:rPr lang="en-US" altLang="en-US">
                <a:solidFill>
                  <a:srgbClr val="CC3300"/>
                </a:solidFill>
              </a:rPr>
              <a:t>delete</a:t>
            </a:r>
          </a:p>
          <a:p>
            <a:pPr eaLnBrk="1" hangingPunct="1">
              <a:buFont typeface="Wingdings" panose="05000000000000000000" pitchFamily="2" charset="2"/>
              <a:buNone/>
            </a:pPr>
            <a:endParaRPr lang="en-US" altLang="en-US">
              <a:solidFill>
                <a:srgbClr val="CC3300"/>
              </a:solidFill>
            </a:endParaRPr>
          </a:p>
        </p:txBody>
      </p:sp>
      <p:sp>
        <p:nvSpPr>
          <p:cNvPr id="38916" name="Rectangle 5">
            <a:extLst>
              <a:ext uri="{FF2B5EF4-FFF2-40B4-BE49-F238E27FC236}">
                <a16:creationId xmlns:a16="http://schemas.microsoft.com/office/drawing/2014/main" id="{2649A687-554D-3E81-06A2-1F9F240354F9}"/>
              </a:ext>
            </a:extLst>
          </p:cNvPr>
          <p:cNvSpPr>
            <a:spLocks noChangeArrowheads="1"/>
          </p:cNvSpPr>
          <p:nvPr/>
        </p:nvSpPr>
        <p:spPr bwMode="auto">
          <a:xfrm>
            <a:off x="609599" y="2468301"/>
            <a:ext cx="10972799"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marL="692150" marR="0" lvl="1" indent="-347663" algn="just"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Nếu quên [ ] </a:t>
            </a: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r>
              <a:rPr kumimoji="0" lang="en-US" altLang="en-US" sz="26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Wingdings" panose="05000000000000000000" pitchFamily="2" charset="2"/>
              </a:rPr>
              <a:t>chỉ giải phóng phần tử đầu tiên của mảng</a:t>
            </a: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 các phần tử còn lại chưa được giải phóng nhưng không thể truy cập được</a:t>
            </a:r>
          </a:p>
          <a:p>
            <a:pPr marL="692150" marR="0" lvl="1" indent="-347663" algn="just"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r>
              <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rPr>
              <a:t>Gán arr = NULL để đảm bảo arr không trỏ đến vùng nhớ nào</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endPar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endParaRPr kumimoji="0" lang="en-US" altLang="en-US" sz="2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l"/>
              <a:tabLst/>
              <a:defRPr/>
            </a:pPr>
            <a:endParaRPr kumimoji="0" lang="en-US" altLang="en-US" sz="2600" b="0"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anose="05000000000000000000" pitchFamily="2" charset="2"/>
              <a:buNone/>
              <a:tabLst/>
              <a:defRPr/>
            </a:pPr>
            <a:endParaRPr kumimoji="0" lang="en-US" altLang="en-US" sz="3000" b="0"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CB7715D-1388-0122-0DCB-14AA400198B6}"/>
              </a:ext>
            </a:extLst>
          </p:cNvPr>
          <p:cNvSpPr>
            <a:spLocks noGrp="1" noChangeArrowheads="1"/>
          </p:cNvSpPr>
          <p:nvPr>
            <p:ph type="ctrTitle"/>
          </p:nvPr>
        </p:nvSpPr>
        <p:spPr/>
        <p:txBody>
          <a:bodyPr/>
          <a:lstStyle/>
          <a:p>
            <a:pPr eaLnBrk="1" hangingPunct="1"/>
            <a:r>
              <a:rPr lang="en-US" altLang="en-US"/>
              <a:t>Chương 3</a:t>
            </a:r>
          </a:p>
        </p:txBody>
      </p:sp>
      <p:sp>
        <p:nvSpPr>
          <p:cNvPr id="3075" name="Rectangle 3">
            <a:extLst>
              <a:ext uri="{FF2B5EF4-FFF2-40B4-BE49-F238E27FC236}">
                <a16:creationId xmlns:a16="http://schemas.microsoft.com/office/drawing/2014/main" id="{855AA180-43C9-F65F-1EC4-EC3B0BF1C4B2}"/>
              </a:ext>
            </a:extLst>
          </p:cNvPr>
          <p:cNvSpPr>
            <a:spLocks noGrp="1" noChangeArrowheads="1"/>
          </p:cNvSpPr>
          <p:nvPr>
            <p:ph type="subTitle" idx="1"/>
          </p:nvPr>
        </p:nvSpPr>
        <p:spPr/>
        <p:txBody>
          <a:bodyPr/>
          <a:lstStyle/>
          <a:p>
            <a:pPr eaLnBrk="1" hangingPunct="1"/>
            <a:r>
              <a:rPr lang="en-US" altLang="en-US" i="1"/>
              <a:t>Lớp và đối tượng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7AEAE15C-CA7A-F5A8-F544-B82481DB87BF}"/>
              </a:ext>
            </a:extLst>
          </p:cNvPr>
          <p:cNvSpPr>
            <a:spLocks noGrp="1" noChangeArrowheads="1"/>
          </p:cNvSpPr>
          <p:nvPr>
            <p:ph type="title"/>
          </p:nvPr>
        </p:nvSpPr>
        <p:spPr/>
        <p:txBody>
          <a:bodyPr/>
          <a:lstStyle/>
          <a:p>
            <a:pPr eaLnBrk="1" hangingPunct="1"/>
            <a:r>
              <a:rPr lang="en-US" altLang="en-US" u="sng"/>
              <a:t>Nội dung</a:t>
            </a:r>
          </a:p>
        </p:txBody>
      </p:sp>
      <p:sp>
        <p:nvSpPr>
          <p:cNvPr id="4099" name="Rectangle 9">
            <a:extLst>
              <a:ext uri="{FF2B5EF4-FFF2-40B4-BE49-F238E27FC236}">
                <a16:creationId xmlns:a16="http://schemas.microsoft.com/office/drawing/2014/main" id="{F45B41D8-59B3-F2C6-DA24-F0BC7580083C}"/>
              </a:ext>
            </a:extLst>
          </p:cNvPr>
          <p:cNvSpPr>
            <a:spLocks noGrp="1" noChangeArrowheads="1"/>
          </p:cNvSpPr>
          <p:nvPr>
            <p:ph type="body" idx="1"/>
          </p:nvPr>
        </p:nvSpPr>
        <p:spPr/>
        <p:txBody>
          <a:bodyPr/>
          <a:lstStyle/>
          <a:p>
            <a:pPr eaLnBrk="1" hangingPunct="1">
              <a:buFont typeface="Wingdings" panose="05000000000000000000" pitchFamily="2" charset="2"/>
              <a:buChar char="q"/>
            </a:pPr>
            <a:r>
              <a:rPr lang="en-US" altLang="en-US"/>
              <a:t>Nhắc lại khái niệm đối tượng, lớp</a:t>
            </a:r>
          </a:p>
          <a:p>
            <a:pPr eaLnBrk="1" hangingPunct="1">
              <a:buFont typeface="Wingdings" panose="05000000000000000000" pitchFamily="2" charset="2"/>
              <a:buChar char="q"/>
            </a:pPr>
            <a:r>
              <a:rPr lang="en-US" altLang="en-US"/>
              <a:t>Khai báo và sử dụng lớp</a:t>
            </a:r>
          </a:p>
          <a:p>
            <a:pPr eaLnBrk="1" hangingPunct="1">
              <a:buFont typeface="Wingdings" panose="05000000000000000000" pitchFamily="2" charset="2"/>
              <a:buChar char="q"/>
            </a:pPr>
            <a:r>
              <a:rPr lang="en-US" altLang="en-US"/>
              <a:t>Khai báo và sử dụng đối tượng</a:t>
            </a:r>
          </a:p>
          <a:p>
            <a:pPr eaLnBrk="1" hangingPunct="1">
              <a:buFont typeface="Wingdings" panose="05000000000000000000" pitchFamily="2" charset="2"/>
              <a:buChar char="q"/>
            </a:pPr>
            <a:r>
              <a:rPr lang="en-US" altLang="en-US"/>
              <a:t>Các loại phương thức của lớp</a:t>
            </a:r>
          </a:p>
          <a:p>
            <a:pPr eaLnBrk="1" hangingPunct="1">
              <a:buFont typeface="Wingdings" panose="05000000000000000000" pitchFamily="2" charset="2"/>
              <a:buChar char="q"/>
            </a:pPr>
            <a:r>
              <a:rPr lang="en-US" altLang="en-US"/>
              <a:t>Thành phần tĩnh(static)</a:t>
            </a:r>
          </a:p>
          <a:p>
            <a:pPr eaLnBrk="1" hangingPunct="1">
              <a:buFont typeface="Wingdings" panose="05000000000000000000" pitchFamily="2" charset="2"/>
              <a:buChar char="q"/>
            </a:pPr>
            <a:r>
              <a:rPr lang="en-US" altLang="en-US"/>
              <a:t>Thành phần hằng(const)</a:t>
            </a:r>
          </a:p>
          <a:p>
            <a:pPr eaLnBrk="1" hangingPunct="1">
              <a:buFont typeface="Wingdings" panose="05000000000000000000" pitchFamily="2" charset="2"/>
              <a:buChar char="q"/>
            </a:pPr>
            <a:r>
              <a:rPr lang="en-US" altLang="en-US"/>
              <a:t>Con trỏ this</a:t>
            </a:r>
          </a:p>
          <a:p>
            <a:pPr eaLnBrk="1" hangingPunct="1">
              <a:buFont typeface="Wingdings" panose="05000000000000000000" pitchFamily="2" charset="2"/>
              <a:buChar char="q"/>
            </a:pPr>
            <a:r>
              <a:rPr lang="en-US" altLang="en-US"/>
              <a:t>Hàm bạn, lớp bạn</a:t>
            </a:r>
          </a:p>
          <a:p>
            <a:pPr eaLnBrk="1" hangingPunct="1">
              <a:buFont typeface="Wingdings" panose="05000000000000000000" pitchFamily="2" charset="2"/>
              <a:buChar char="q"/>
            </a:pPr>
            <a:endParaRPr lang="en-US" altLang="en-US"/>
          </a:p>
          <a:p>
            <a:pPr eaLnBrk="1" hangingPunct="1">
              <a:buFont typeface="Wingdings" panose="05000000000000000000" pitchFamily="2" charset="2"/>
              <a:buChar char="q"/>
            </a:pPr>
            <a:endParaRPr lang="en-US" altLang="en-US"/>
          </a:p>
          <a:p>
            <a:pPr eaLnBrk="1" hangingPunct="1">
              <a:buFont typeface="Wingdings" panose="05000000000000000000" pitchFamily="2" charset="2"/>
              <a:buChar char="q"/>
            </a:pPr>
            <a:endParaRPr lang="en-US"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74BA1AA-985D-ECFD-8675-C4860AB4F2A9}"/>
              </a:ext>
            </a:extLst>
          </p:cNvPr>
          <p:cNvSpPr>
            <a:spLocks noGrp="1" noChangeArrowheads="1"/>
          </p:cNvSpPr>
          <p:nvPr>
            <p:ph type="title"/>
          </p:nvPr>
        </p:nvSpPr>
        <p:spPr/>
        <p:txBody>
          <a:bodyPr/>
          <a:lstStyle/>
          <a:p>
            <a:pPr eaLnBrk="1" hangingPunct="1"/>
            <a:r>
              <a:rPr lang="en-US" altLang="en-US" u="sng"/>
              <a:t>Object(đối tượng)</a:t>
            </a:r>
          </a:p>
        </p:txBody>
      </p:sp>
      <p:sp>
        <p:nvSpPr>
          <p:cNvPr id="5123" name="Rectangle 5">
            <a:extLst>
              <a:ext uri="{FF2B5EF4-FFF2-40B4-BE49-F238E27FC236}">
                <a16:creationId xmlns:a16="http://schemas.microsoft.com/office/drawing/2014/main" id="{39C50F29-4B15-42F6-E66F-16B328BC53B9}"/>
              </a:ext>
            </a:extLst>
          </p:cNvPr>
          <p:cNvSpPr>
            <a:spLocks noChangeArrowheads="1"/>
          </p:cNvSpPr>
          <p:nvPr/>
        </p:nvSpPr>
        <p:spPr bwMode="auto">
          <a:xfrm>
            <a:off x="3657600" y="4343401"/>
            <a:ext cx="518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r>
              <a:rPr lang="en-GB" altLang="en-US" b="1">
                <a:solidFill>
                  <a:srgbClr val="FF6600"/>
                </a:solidFill>
              </a:rPr>
              <a:t>Object = Data + Methods</a:t>
            </a:r>
            <a:r>
              <a:rPr lang="en-US" altLang="en-US" sz="1800" b="1">
                <a:solidFill>
                  <a:srgbClr val="FF6600"/>
                </a:solidFill>
              </a:rPr>
              <a:t> </a:t>
            </a:r>
          </a:p>
        </p:txBody>
      </p:sp>
      <p:pic>
        <p:nvPicPr>
          <p:cNvPr id="5124" name="Picture 6">
            <a:extLst>
              <a:ext uri="{FF2B5EF4-FFF2-40B4-BE49-F238E27FC236}">
                <a16:creationId xmlns:a16="http://schemas.microsoft.com/office/drawing/2014/main" id="{9038B4C5-CC58-2928-5B9E-19AFA80B5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05001"/>
            <a:ext cx="7772400"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BAB819F-1B63-0194-AAD8-9017B7C9A9C7}"/>
              </a:ext>
            </a:extLst>
          </p:cNvPr>
          <p:cNvSpPr>
            <a:spLocks noGrp="1" noChangeArrowheads="1"/>
          </p:cNvSpPr>
          <p:nvPr>
            <p:ph type="title"/>
          </p:nvPr>
        </p:nvSpPr>
        <p:spPr/>
        <p:txBody>
          <a:bodyPr/>
          <a:lstStyle/>
          <a:p>
            <a:pPr eaLnBrk="1" hangingPunct="1"/>
            <a:r>
              <a:rPr lang="en-US" altLang="en-US" u="sng"/>
              <a:t>Object(đối tượng)</a:t>
            </a:r>
          </a:p>
        </p:txBody>
      </p:sp>
      <p:pic>
        <p:nvPicPr>
          <p:cNvPr id="6147" name="Picture 5">
            <a:extLst>
              <a:ext uri="{FF2B5EF4-FFF2-40B4-BE49-F238E27FC236}">
                <a16:creationId xmlns:a16="http://schemas.microsoft.com/office/drawing/2014/main" id="{0695F274-0857-6B9A-A792-1D2EA175F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02" y="1652587"/>
            <a:ext cx="17430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6">
            <a:extLst>
              <a:ext uri="{FF2B5EF4-FFF2-40B4-BE49-F238E27FC236}">
                <a16:creationId xmlns:a16="http://schemas.microsoft.com/office/drawing/2014/main" id="{4ECFCC85-A7DB-5BDF-BBA4-956069212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659" y="1417638"/>
            <a:ext cx="3576899" cy="260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7">
            <a:extLst>
              <a:ext uri="{FF2B5EF4-FFF2-40B4-BE49-F238E27FC236}">
                <a16:creationId xmlns:a16="http://schemas.microsoft.com/office/drawing/2014/main" id="{C6E3ECDF-E58E-8F94-FDE4-C553765F6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38" y="4343400"/>
            <a:ext cx="2219325"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8">
            <a:extLst>
              <a:ext uri="{FF2B5EF4-FFF2-40B4-BE49-F238E27FC236}">
                <a16:creationId xmlns:a16="http://schemas.microsoft.com/office/drawing/2014/main" id="{495ED130-CD52-B2B1-A423-2F68E0809B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4417" y="4092093"/>
            <a:ext cx="3550995" cy="257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12">
            <a:extLst>
              <a:ext uri="{FF2B5EF4-FFF2-40B4-BE49-F238E27FC236}">
                <a16:creationId xmlns:a16="http://schemas.microsoft.com/office/drawing/2014/main" id="{7C53764C-9A9E-4CA2-BD02-C1F90BBDA14E}"/>
              </a:ext>
            </a:extLst>
          </p:cNvPr>
          <p:cNvSpPr txBox="1">
            <a:spLocks noChangeArrowheads="1"/>
          </p:cNvSpPr>
          <p:nvPr/>
        </p:nvSpPr>
        <p:spPr bwMode="auto">
          <a:xfrm>
            <a:off x="7070725" y="20939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pic>
        <p:nvPicPr>
          <p:cNvPr id="6152" name="Picture 16">
            <a:extLst>
              <a:ext uri="{FF2B5EF4-FFF2-40B4-BE49-F238E27FC236}">
                <a16:creationId xmlns:a16="http://schemas.microsoft.com/office/drawing/2014/main" id="{592B83DD-2DB0-E1A7-45B4-6DCF6BC80D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1326" y="1417638"/>
            <a:ext cx="4428442" cy="344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18" descr="oop">
            <a:extLst>
              <a:ext uri="{FF2B5EF4-FFF2-40B4-BE49-F238E27FC236}">
                <a16:creationId xmlns:a16="http://schemas.microsoft.com/office/drawing/2014/main" id="{A1E52AD8-9C57-5FBC-76F1-9AF101DF5F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1106" y="4343400"/>
            <a:ext cx="243840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D02985E-A62B-B469-35FB-12055F07AB7D}"/>
              </a:ext>
            </a:extLst>
          </p:cNvPr>
          <p:cNvSpPr>
            <a:spLocks noGrp="1" noChangeArrowheads="1"/>
          </p:cNvSpPr>
          <p:nvPr>
            <p:ph type="title"/>
          </p:nvPr>
        </p:nvSpPr>
        <p:spPr/>
        <p:txBody>
          <a:bodyPr/>
          <a:lstStyle/>
          <a:p>
            <a:pPr eaLnBrk="1" hangingPunct="1"/>
            <a:r>
              <a:rPr lang="en-US" altLang="en-US" u="sng"/>
              <a:t>Class(lớp)</a:t>
            </a:r>
          </a:p>
        </p:txBody>
      </p:sp>
      <p:sp>
        <p:nvSpPr>
          <p:cNvPr id="7171" name="Rectangle 3">
            <a:extLst>
              <a:ext uri="{FF2B5EF4-FFF2-40B4-BE49-F238E27FC236}">
                <a16:creationId xmlns:a16="http://schemas.microsoft.com/office/drawing/2014/main" id="{1A506BF6-521E-8A3B-DCF6-EC6277C91A75}"/>
              </a:ext>
            </a:extLst>
          </p:cNvPr>
          <p:cNvSpPr>
            <a:spLocks noGrp="1" noChangeArrowheads="1"/>
          </p:cNvSpPr>
          <p:nvPr>
            <p:ph type="body" idx="1"/>
          </p:nvPr>
        </p:nvSpPr>
        <p:spPr>
          <a:xfrm>
            <a:off x="609600" y="1752601"/>
            <a:ext cx="11011382" cy="4411663"/>
          </a:xfrm>
        </p:spPr>
        <p:txBody>
          <a:bodyPr/>
          <a:lstStyle/>
          <a:p>
            <a:pPr algn="just" eaLnBrk="1" hangingPunct="1">
              <a:buFont typeface="Wingdings" panose="05000000000000000000" pitchFamily="2" charset="2"/>
              <a:buChar char="q"/>
            </a:pPr>
            <a:r>
              <a:rPr lang="en-US" altLang="en-US"/>
              <a:t>Là đại diện cho một tập các đối tượng có cùng thuộc tính và hành vi</a:t>
            </a:r>
          </a:p>
          <a:p>
            <a:pPr algn="just" eaLnBrk="1" hangingPunct="1">
              <a:buFont typeface="Wingdings" panose="05000000000000000000" pitchFamily="2" charset="2"/>
              <a:buChar char="q"/>
            </a:pPr>
            <a:r>
              <a:rPr lang="en-US" altLang="en-US"/>
              <a:t>Lớp là </a:t>
            </a:r>
            <a:r>
              <a:rPr lang="en-US" altLang="en-US">
                <a:solidFill>
                  <a:srgbClr val="FF6600"/>
                </a:solidFill>
              </a:rPr>
              <a:t>kiểu dữ liệu trừu tượng(ADT)</a:t>
            </a:r>
          </a:p>
        </p:txBody>
      </p:sp>
      <p:pic>
        <p:nvPicPr>
          <p:cNvPr id="7172" name="Picture 4">
            <a:extLst>
              <a:ext uri="{FF2B5EF4-FFF2-40B4-BE49-F238E27FC236}">
                <a16:creationId xmlns:a16="http://schemas.microsoft.com/office/drawing/2014/main" id="{0E31B181-4497-0F1A-E1D7-497C22669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991" y="3390900"/>
            <a:ext cx="63246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15CE055-862C-8394-17E7-3640F1FF3A04}"/>
              </a:ext>
            </a:extLst>
          </p:cNvPr>
          <p:cNvSpPr>
            <a:spLocks noGrp="1" noChangeArrowheads="1"/>
          </p:cNvSpPr>
          <p:nvPr>
            <p:ph type="title"/>
          </p:nvPr>
        </p:nvSpPr>
        <p:spPr>
          <a:xfrm>
            <a:off x="609600" y="184923"/>
            <a:ext cx="10058400" cy="711853"/>
          </a:xfrm>
        </p:spPr>
        <p:txBody>
          <a:bodyPr/>
          <a:lstStyle/>
          <a:p>
            <a:pPr eaLnBrk="1" hangingPunct="1"/>
            <a:r>
              <a:rPr lang="en-US" altLang="en-US" u="sng"/>
              <a:t>Khai báo Class(lớp)</a:t>
            </a:r>
          </a:p>
        </p:txBody>
      </p:sp>
      <p:sp>
        <p:nvSpPr>
          <p:cNvPr id="8195" name="Rectangle 3">
            <a:extLst>
              <a:ext uri="{FF2B5EF4-FFF2-40B4-BE49-F238E27FC236}">
                <a16:creationId xmlns:a16="http://schemas.microsoft.com/office/drawing/2014/main" id="{53CBF34F-E470-9DA5-F912-5417B4309015}"/>
              </a:ext>
            </a:extLst>
          </p:cNvPr>
          <p:cNvSpPr>
            <a:spLocks noGrp="1" noChangeArrowheads="1"/>
          </p:cNvSpPr>
          <p:nvPr>
            <p:ph type="body" idx="1"/>
          </p:nvPr>
        </p:nvSpPr>
        <p:spPr>
          <a:xfrm>
            <a:off x="609600" y="1080997"/>
            <a:ext cx="3082724" cy="3227388"/>
          </a:xfrm>
          <a:noFill/>
          <a:ln>
            <a:solidFill>
              <a:srgbClr val="0000FF"/>
            </a:solidFill>
            <a:miter lim="800000"/>
            <a:headEnd/>
            <a:tailEnd/>
          </a:ln>
        </p:spPr>
        <p:txBody>
          <a:bodyPr/>
          <a:lstStyle/>
          <a:p>
            <a:pPr eaLnBrk="1" hangingPunct="1">
              <a:lnSpc>
                <a:spcPct val="90000"/>
              </a:lnSpc>
              <a:buFont typeface="Wingdings" panose="05000000000000000000" pitchFamily="2" charset="2"/>
              <a:buNone/>
            </a:pPr>
            <a:r>
              <a:rPr lang="en-US" altLang="en-US" sz="2400" b="1">
                <a:solidFill>
                  <a:srgbClr val="FF6600"/>
                </a:solidFill>
              </a:rPr>
              <a:t>class   class_name </a:t>
            </a:r>
          </a:p>
          <a:p>
            <a:pPr eaLnBrk="1" hangingPunct="1">
              <a:lnSpc>
                <a:spcPct val="90000"/>
              </a:lnSpc>
              <a:buFont typeface="Wingdings" panose="05000000000000000000" pitchFamily="2" charset="2"/>
              <a:buNone/>
            </a:pPr>
            <a:r>
              <a:rPr lang="en-US" altLang="en-US" sz="2400" b="1">
                <a:solidFill>
                  <a:srgbClr val="FF6600"/>
                </a:solidFill>
              </a:rPr>
              <a:t>{ </a:t>
            </a:r>
          </a:p>
          <a:p>
            <a:pPr eaLnBrk="1" hangingPunct="1">
              <a:lnSpc>
                <a:spcPct val="90000"/>
              </a:lnSpc>
              <a:buFont typeface="Wingdings" panose="05000000000000000000" pitchFamily="2" charset="2"/>
              <a:buNone/>
            </a:pPr>
            <a:r>
              <a:rPr lang="en-US" altLang="en-US" sz="2400" b="1">
                <a:solidFill>
                  <a:srgbClr val="FF6600"/>
                </a:solidFill>
              </a:rPr>
              <a:t>	</a:t>
            </a:r>
            <a:r>
              <a:rPr lang="en-US" altLang="en-US" sz="2400" b="1">
                <a:solidFill>
                  <a:schemeClr val="tx2">
                    <a:lumMod val="60000"/>
                    <a:lumOff val="40000"/>
                  </a:schemeClr>
                </a:solidFill>
              </a:rPr>
              <a:t>access_specifier: </a:t>
            </a:r>
          </a:p>
          <a:p>
            <a:pPr eaLnBrk="1" hangingPunct="1">
              <a:lnSpc>
                <a:spcPct val="90000"/>
              </a:lnSpc>
              <a:buFont typeface="Wingdings" panose="05000000000000000000" pitchFamily="2" charset="2"/>
              <a:buNone/>
            </a:pPr>
            <a:r>
              <a:rPr lang="en-US" altLang="en-US" sz="2400" b="1">
                <a:solidFill>
                  <a:srgbClr val="FF6600"/>
                </a:solidFill>
              </a:rPr>
              <a:t>		member1; </a:t>
            </a:r>
          </a:p>
          <a:p>
            <a:pPr eaLnBrk="1" hangingPunct="1">
              <a:lnSpc>
                <a:spcPct val="90000"/>
              </a:lnSpc>
              <a:buFont typeface="Wingdings" panose="05000000000000000000" pitchFamily="2" charset="2"/>
              <a:buNone/>
            </a:pPr>
            <a:r>
              <a:rPr lang="en-US" altLang="en-US" sz="2400" b="1">
                <a:solidFill>
                  <a:srgbClr val="FF6600"/>
                </a:solidFill>
              </a:rPr>
              <a:t>	</a:t>
            </a:r>
            <a:r>
              <a:rPr lang="en-US" altLang="en-US" sz="2400" b="1">
                <a:solidFill>
                  <a:schemeClr val="tx2">
                    <a:lumMod val="60000"/>
                    <a:lumOff val="40000"/>
                  </a:schemeClr>
                </a:solidFill>
              </a:rPr>
              <a:t>access_specifier: </a:t>
            </a:r>
          </a:p>
          <a:p>
            <a:pPr eaLnBrk="1" hangingPunct="1">
              <a:lnSpc>
                <a:spcPct val="90000"/>
              </a:lnSpc>
              <a:buFont typeface="Wingdings" panose="05000000000000000000" pitchFamily="2" charset="2"/>
              <a:buNone/>
            </a:pPr>
            <a:r>
              <a:rPr lang="en-US" altLang="en-US" sz="2400" b="1">
                <a:solidFill>
                  <a:srgbClr val="FF6600"/>
                </a:solidFill>
              </a:rPr>
              <a:t>		member2; </a:t>
            </a:r>
          </a:p>
          <a:p>
            <a:pPr eaLnBrk="1" hangingPunct="1">
              <a:lnSpc>
                <a:spcPct val="90000"/>
              </a:lnSpc>
              <a:buFont typeface="Wingdings" panose="05000000000000000000" pitchFamily="2" charset="2"/>
              <a:buNone/>
            </a:pPr>
            <a:r>
              <a:rPr lang="en-US" altLang="en-US" sz="2400" b="1">
                <a:solidFill>
                  <a:srgbClr val="FF6600"/>
                </a:solidFill>
              </a:rPr>
              <a:t>	... </a:t>
            </a:r>
          </a:p>
          <a:p>
            <a:pPr eaLnBrk="1" hangingPunct="1">
              <a:lnSpc>
                <a:spcPct val="90000"/>
              </a:lnSpc>
              <a:buFont typeface="Wingdings" panose="05000000000000000000" pitchFamily="2" charset="2"/>
              <a:buNone/>
            </a:pPr>
            <a:r>
              <a:rPr lang="en-US" altLang="en-US" sz="2400" b="1">
                <a:solidFill>
                  <a:srgbClr val="FF6600"/>
                </a:solidFill>
              </a:rPr>
              <a:t>};</a:t>
            </a:r>
          </a:p>
        </p:txBody>
      </p:sp>
      <p:sp>
        <p:nvSpPr>
          <p:cNvPr id="2" name="Rectangle 3">
            <a:extLst>
              <a:ext uri="{FF2B5EF4-FFF2-40B4-BE49-F238E27FC236}">
                <a16:creationId xmlns:a16="http://schemas.microsoft.com/office/drawing/2014/main" id="{AF2B30DC-9F42-3632-90DB-EBAAF3D20A77}"/>
              </a:ext>
            </a:extLst>
          </p:cNvPr>
          <p:cNvSpPr txBox="1">
            <a:spLocks noChangeArrowheads="1"/>
          </p:cNvSpPr>
          <p:nvPr/>
        </p:nvSpPr>
        <p:spPr bwMode="auto">
          <a:xfrm>
            <a:off x="3842795" y="1091135"/>
            <a:ext cx="4156276"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algn="just" eaLnBrk="1" hangingPunct="1">
              <a:lnSpc>
                <a:spcPct val="90000"/>
              </a:lnSpc>
              <a:buFont typeface="Wingdings" panose="05000000000000000000" pitchFamily="2" charset="2"/>
              <a:buChar char="q"/>
            </a:pPr>
            <a:r>
              <a:rPr lang="en-US" altLang="en-US" sz="2400" kern="0">
                <a:solidFill>
                  <a:srgbClr val="FF0000"/>
                </a:solidFill>
              </a:rPr>
              <a:t>access_specifier</a:t>
            </a:r>
            <a:r>
              <a:rPr lang="en-US" altLang="en-US" sz="2400" kern="0"/>
              <a:t>: quyền truy cập, chỉ định mức độ cho phép truy cập(tính bảo mật)</a:t>
            </a:r>
          </a:p>
          <a:p>
            <a:pPr algn="just" eaLnBrk="1" hangingPunct="1">
              <a:lnSpc>
                <a:spcPct val="90000"/>
              </a:lnSpc>
              <a:buFont typeface="Wingdings" panose="05000000000000000000" pitchFamily="2" charset="2"/>
              <a:buChar char="q"/>
            </a:pPr>
            <a:r>
              <a:rPr lang="en-US" altLang="en-US" sz="2400" kern="0"/>
              <a:t>Các giới hạn truy cập:</a:t>
            </a:r>
          </a:p>
          <a:p>
            <a:pPr lvl="1" algn="just" eaLnBrk="1" hangingPunct="1">
              <a:lnSpc>
                <a:spcPct val="90000"/>
              </a:lnSpc>
              <a:buFont typeface="Wingdings" panose="05000000000000000000" pitchFamily="2" charset="2"/>
              <a:buChar char="Ø"/>
            </a:pPr>
            <a:r>
              <a:rPr lang="en-US" altLang="en-US" sz="2400" kern="0">
                <a:solidFill>
                  <a:srgbClr val="FF0000"/>
                </a:solidFill>
              </a:rPr>
              <a:t>public</a:t>
            </a:r>
            <a:r>
              <a:rPr lang="en-US" altLang="en-US" sz="2400" kern="0"/>
              <a:t>: mọi nơi nếu đối tượng tồn tại(trong và ngoài lớp)</a:t>
            </a:r>
          </a:p>
          <a:p>
            <a:pPr lvl="1" algn="just" eaLnBrk="1" hangingPunct="1">
              <a:lnSpc>
                <a:spcPct val="90000"/>
              </a:lnSpc>
              <a:buFont typeface="Wingdings" panose="05000000000000000000" pitchFamily="2" charset="2"/>
              <a:buChar char="Ø"/>
            </a:pPr>
            <a:r>
              <a:rPr lang="en-US" altLang="en-US" sz="2400" kern="0">
                <a:solidFill>
                  <a:srgbClr val="FF0000"/>
                </a:solidFill>
              </a:rPr>
              <a:t>private</a:t>
            </a:r>
            <a:r>
              <a:rPr lang="en-US" altLang="en-US" sz="2400" kern="0"/>
              <a:t>: trong phạm vi của lớp</a:t>
            </a:r>
          </a:p>
          <a:p>
            <a:pPr lvl="1" algn="just" eaLnBrk="1" hangingPunct="1">
              <a:lnSpc>
                <a:spcPct val="90000"/>
              </a:lnSpc>
              <a:buFont typeface="Wingdings" panose="05000000000000000000" pitchFamily="2" charset="2"/>
              <a:buChar char="Ø"/>
            </a:pPr>
            <a:r>
              <a:rPr lang="en-US" altLang="en-US" sz="2400" kern="0">
                <a:solidFill>
                  <a:srgbClr val="FF0000"/>
                </a:solidFill>
              </a:rPr>
              <a:t>protected</a:t>
            </a:r>
            <a:r>
              <a:rPr lang="en-US" altLang="en-US" sz="2400" kern="0"/>
              <a:t>: trong phạm vi của lớp và các lớp con thừa kế</a:t>
            </a:r>
          </a:p>
          <a:p>
            <a:pPr eaLnBrk="1" hangingPunct="1">
              <a:lnSpc>
                <a:spcPct val="90000"/>
              </a:lnSpc>
              <a:buFont typeface="Wingdings" panose="05000000000000000000" pitchFamily="2" charset="2"/>
              <a:buChar char="q"/>
            </a:pPr>
            <a:r>
              <a:rPr lang="en-US" altLang="en-US" sz="2400" b="1" kern="0"/>
              <a:t>Ngầm định: </a:t>
            </a:r>
            <a:r>
              <a:rPr lang="en-US" altLang="en-US" sz="2400" b="1" kern="0">
                <a:solidFill>
                  <a:srgbClr val="FF0000"/>
                </a:solidFill>
              </a:rPr>
              <a:t>private</a:t>
            </a:r>
          </a:p>
          <a:p>
            <a:pPr lvl="1" eaLnBrk="1" hangingPunct="1">
              <a:lnSpc>
                <a:spcPct val="90000"/>
              </a:lnSpc>
              <a:buFont typeface="Wingdings" panose="05000000000000000000" pitchFamily="2" charset="2"/>
              <a:buChar char="q"/>
            </a:pPr>
            <a:endParaRPr lang="en-US" altLang="en-US" sz="2400" kern="0">
              <a:solidFill>
                <a:srgbClr val="FF0000"/>
              </a:solidFill>
            </a:endParaRPr>
          </a:p>
          <a:p>
            <a:pPr lvl="1" eaLnBrk="1" hangingPunct="1">
              <a:lnSpc>
                <a:spcPct val="90000"/>
              </a:lnSpc>
              <a:buFont typeface="Wingdings" panose="05000000000000000000" pitchFamily="2" charset="2"/>
              <a:buChar char="q"/>
            </a:pPr>
            <a:endParaRPr lang="en-US" altLang="en-US" sz="2400" kern="0"/>
          </a:p>
        </p:txBody>
      </p:sp>
      <p:pic>
        <p:nvPicPr>
          <p:cNvPr id="3" name="Picture 4">
            <a:extLst>
              <a:ext uri="{FF2B5EF4-FFF2-40B4-BE49-F238E27FC236}">
                <a16:creationId xmlns:a16="http://schemas.microsoft.com/office/drawing/2014/main" id="{3455948F-5CE8-6D3E-F17D-EFFA86D39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542" y="1774603"/>
            <a:ext cx="3923984" cy="3693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E8F876A-254F-318E-EAD2-E559314FF50E}"/>
              </a:ext>
            </a:extLst>
          </p:cNvPr>
          <p:cNvSpPr>
            <a:spLocks noGrp="1" noChangeArrowheads="1"/>
          </p:cNvSpPr>
          <p:nvPr>
            <p:ph type="title"/>
          </p:nvPr>
        </p:nvSpPr>
        <p:spPr/>
        <p:txBody>
          <a:bodyPr/>
          <a:lstStyle/>
          <a:p>
            <a:pPr eaLnBrk="1" hangingPunct="1"/>
            <a:r>
              <a:rPr lang="en-US" altLang="en-US" u="sng"/>
              <a:t>Khai báo Class(lớp)</a:t>
            </a:r>
          </a:p>
        </p:txBody>
      </p:sp>
      <p:sp>
        <p:nvSpPr>
          <p:cNvPr id="10243" name="Rectangle 3">
            <a:extLst>
              <a:ext uri="{FF2B5EF4-FFF2-40B4-BE49-F238E27FC236}">
                <a16:creationId xmlns:a16="http://schemas.microsoft.com/office/drawing/2014/main" id="{8BC441E3-FDDA-77BF-5C8C-C3BF49188435}"/>
              </a:ext>
            </a:extLst>
          </p:cNvPr>
          <p:cNvSpPr>
            <a:spLocks noGrp="1" noChangeArrowheads="1"/>
          </p:cNvSpPr>
          <p:nvPr>
            <p:ph type="body" idx="1"/>
          </p:nvPr>
        </p:nvSpPr>
        <p:spPr>
          <a:xfrm>
            <a:off x="749460" y="1574157"/>
            <a:ext cx="9424687" cy="4724400"/>
          </a:xfrm>
        </p:spPr>
        <p:txBody>
          <a:bodyPr/>
          <a:lstStyle/>
          <a:p>
            <a:pPr algn="just" eaLnBrk="1" hangingPunct="1">
              <a:lnSpc>
                <a:spcPct val="90000"/>
              </a:lnSpc>
              <a:buFont typeface="Wingdings" panose="05000000000000000000" pitchFamily="2" charset="2"/>
              <a:buChar char="q"/>
            </a:pPr>
            <a:r>
              <a:rPr lang="en-US" altLang="en-US" sz="2400">
                <a:solidFill>
                  <a:srgbClr val="FF0000"/>
                </a:solidFill>
              </a:rPr>
              <a:t>Member</a:t>
            </a:r>
            <a:endParaRPr lang="en-US" altLang="en-US" sz="2400"/>
          </a:p>
          <a:p>
            <a:pPr lvl="1" algn="just" eaLnBrk="1" hangingPunct="1">
              <a:lnSpc>
                <a:spcPct val="90000"/>
              </a:lnSpc>
              <a:buFont typeface="Wingdings" panose="05000000000000000000" pitchFamily="2" charset="2"/>
              <a:buChar char="Ø"/>
            </a:pPr>
            <a:r>
              <a:rPr lang="en-US" altLang="en-US" sz="2400"/>
              <a:t>data members(variable)</a:t>
            </a:r>
          </a:p>
          <a:p>
            <a:pPr lvl="1" algn="just" eaLnBrk="1" hangingPunct="1">
              <a:lnSpc>
                <a:spcPct val="90000"/>
              </a:lnSpc>
              <a:buFont typeface="Wingdings" panose="05000000000000000000" pitchFamily="2" charset="2"/>
              <a:buNone/>
            </a:pPr>
            <a:r>
              <a:rPr lang="en-US" altLang="en-US" sz="2400" b="1">
                <a:solidFill>
                  <a:schemeClr val="tx2">
                    <a:lumMod val="60000"/>
                    <a:lumOff val="40000"/>
                  </a:schemeClr>
                </a:solidFill>
              </a:rPr>
              <a:t>	type  name;</a:t>
            </a:r>
          </a:p>
          <a:p>
            <a:pPr lvl="1" algn="just" eaLnBrk="1" hangingPunct="1">
              <a:lnSpc>
                <a:spcPct val="90000"/>
              </a:lnSpc>
              <a:buFont typeface="Wingdings" panose="05000000000000000000" pitchFamily="2" charset="2"/>
              <a:buNone/>
            </a:pPr>
            <a:r>
              <a:rPr lang="en-US" altLang="en-US" sz="2400" b="1">
                <a:solidFill>
                  <a:schemeClr val="tx2">
                    <a:lumMod val="60000"/>
                    <a:lumOff val="40000"/>
                  </a:schemeClr>
                </a:solidFill>
              </a:rPr>
              <a:t>	double balance;</a:t>
            </a:r>
          </a:p>
          <a:p>
            <a:pPr lvl="1" algn="just" eaLnBrk="1" hangingPunct="1">
              <a:lnSpc>
                <a:spcPct val="90000"/>
              </a:lnSpc>
              <a:buFont typeface="Wingdings" panose="05000000000000000000" pitchFamily="2" charset="2"/>
              <a:buChar char="Ø"/>
            </a:pPr>
            <a:r>
              <a:rPr lang="en-US" altLang="en-US" sz="2400"/>
              <a:t>member functions(method)</a:t>
            </a:r>
          </a:p>
          <a:p>
            <a:pPr lvl="1" algn="just" eaLnBrk="1" hangingPunct="1">
              <a:lnSpc>
                <a:spcPct val="90000"/>
              </a:lnSpc>
              <a:buFont typeface="Wingdings" panose="05000000000000000000" pitchFamily="2" charset="2"/>
              <a:buNone/>
            </a:pPr>
            <a:r>
              <a:rPr lang="en-US" altLang="en-US" sz="2400"/>
              <a:t>	Khai báo: </a:t>
            </a:r>
          </a:p>
          <a:p>
            <a:pPr lvl="1" algn="just" eaLnBrk="1" hangingPunct="1">
              <a:lnSpc>
                <a:spcPct val="90000"/>
              </a:lnSpc>
              <a:buFont typeface="Wingdings" panose="05000000000000000000" pitchFamily="2" charset="2"/>
              <a:buNone/>
            </a:pPr>
            <a:r>
              <a:rPr lang="en-US" altLang="en-US" sz="2400"/>
              <a:t>		</a:t>
            </a:r>
            <a:r>
              <a:rPr lang="en-US" altLang="en-US" sz="2400" b="1">
                <a:solidFill>
                  <a:srgbClr val="FF6600"/>
                </a:solidFill>
              </a:rPr>
              <a:t>return_type   func(type  arg1, type  arg2,…)</a:t>
            </a:r>
          </a:p>
          <a:p>
            <a:pPr lvl="1" eaLnBrk="1" hangingPunct="1">
              <a:lnSpc>
                <a:spcPct val="90000"/>
              </a:lnSpc>
              <a:buFont typeface="Wingdings" panose="05000000000000000000" pitchFamily="2" charset="2"/>
              <a:buNone/>
            </a:pPr>
            <a:r>
              <a:rPr lang="en-US" altLang="en-US" sz="2400">
                <a:solidFill>
                  <a:srgbClr val="FF6600"/>
                </a:solidFill>
              </a:rPr>
              <a:t>	</a:t>
            </a:r>
            <a:r>
              <a:rPr lang="en-US" altLang="en-US" sz="2400"/>
              <a:t>Định nghĩa: </a:t>
            </a:r>
          </a:p>
          <a:p>
            <a:pPr lvl="1" eaLnBrk="1" hangingPunct="1">
              <a:lnSpc>
                <a:spcPct val="90000"/>
              </a:lnSpc>
              <a:buFont typeface="Wingdings" panose="05000000000000000000" pitchFamily="2" charset="2"/>
              <a:buNone/>
            </a:pPr>
            <a:r>
              <a:rPr lang="en-US" altLang="en-US" sz="2400"/>
              <a:t>		</a:t>
            </a:r>
            <a:r>
              <a:rPr lang="en-US" altLang="en-US" sz="2400" b="1">
                <a:solidFill>
                  <a:schemeClr val="accent6">
                    <a:lumMod val="75000"/>
                  </a:schemeClr>
                </a:solidFill>
              </a:rPr>
              <a:t>return_type   class_name::func(type  arg1, type  arg2,…)</a:t>
            </a:r>
          </a:p>
          <a:p>
            <a:pPr lvl="1" eaLnBrk="1" hangingPunct="1">
              <a:lnSpc>
                <a:spcPct val="90000"/>
              </a:lnSpc>
              <a:buFont typeface="Wingdings" panose="05000000000000000000" pitchFamily="2" charset="2"/>
              <a:buNone/>
            </a:pPr>
            <a:r>
              <a:rPr lang="en-US" altLang="en-US" sz="2400" b="1">
                <a:solidFill>
                  <a:schemeClr val="accent6">
                    <a:lumMod val="75000"/>
                  </a:schemeClr>
                </a:solidFill>
              </a:rPr>
              <a:t>		{</a:t>
            </a:r>
          </a:p>
          <a:p>
            <a:pPr lvl="1" eaLnBrk="1" hangingPunct="1">
              <a:lnSpc>
                <a:spcPct val="90000"/>
              </a:lnSpc>
              <a:buFont typeface="Wingdings" panose="05000000000000000000" pitchFamily="2" charset="2"/>
              <a:buNone/>
            </a:pPr>
            <a:r>
              <a:rPr lang="en-US" altLang="en-US" sz="2400" b="1">
                <a:solidFill>
                  <a:schemeClr val="accent6">
                    <a:lumMod val="75000"/>
                  </a:schemeClr>
                </a:solidFill>
              </a:rPr>
              <a:t>			//body of function</a:t>
            </a:r>
          </a:p>
          <a:p>
            <a:pPr lvl="1" eaLnBrk="1" hangingPunct="1">
              <a:lnSpc>
                <a:spcPct val="90000"/>
              </a:lnSpc>
              <a:buFont typeface="Wingdings" panose="05000000000000000000" pitchFamily="2" charset="2"/>
              <a:buNone/>
            </a:pPr>
            <a:r>
              <a:rPr lang="en-US" altLang="en-US" sz="2400" b="1">
                <a:solidFill>
                  <a:schemeClr val="accent6">
                    <a:lumMod val="75000"/>
                  </a:schemeClr>
                </a:solidFill>
              </a:rPr>
              <a:t>		}</a:t>
            </a:r>
          </a:p>
          <a:p>
            <a:pPr lvl="1" eaLnBrk="1" hangingPunct="1">
              <a:lnSpc>
                <a:spcPct val="90000"/>
              </a:lnSpc>
              <a:buFont typeface="Wingdings" panose="05000000000000000000" pitchFamily="2" charset="2"/>
              <a:buNone/>
            </a:pPr>
            <a:endParaRPr lang="en-US" altLang="en-US" sz="2400">
              <a:solidFill>
                <a:srgbClr val="FF66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DD76856-4120-1A2C-C359-3A96723AADB2}"/>
              </a:ext>
            </a:extLst>
          </p:cNvPr>
          <p:cNvSpPr>
            <a:spLocks noGrp="1" noChangeArrowheads="1"/>
          </p:cNvSpPr>
          <p:nvPr>
            <p:ph type="title"/>
          </p:nvPr>
        </p:nvSpPr>
        <p:spPr/>
        <p:txBody>
          <a:bodyPr/>
          <a:lstStyle/>
          <a:p>
            <a:pPr eaLnBrk="1" hangingPunct="1"/>
            <a:r>
              <a:rPr lang="en-US" altLang="en-US" u="sng"/>
              <a:t>Ví dụ: Class(lớp)</a:t>
            </a:r>
          </a:p>
        </p:txBody>
      </p:sp>
      <p:pic>
        <p:nvPicPr>
          <p:cNvPr id="11267" name="Picture 5">
            <a:extLst>
              <a:ext uri="{FF2B5EF4-FFF2-40B4-BE49-F238E27FC236}">
                <a16:creationId xmlns:a16="http://schemas.microsoft.com/office/drawing/2014/main" id="{35B10780-A552-15FD-0AD3-107CA683D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905001"/>
            <a:ext cx="57912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F4A8C03-F5EC-7220-E4D9-A6139CB07C3A}"/>
              </a:ext>
            </a:extLst>
          </p:cNvPr>
          <p:cNvSpPr>
            <a:spLocks noGrp="1" noChangeArrowheads="1"/>
          </p:cNvSpPr>
          <p:nvPr>
            <p:ph type="title"/>
          </p:nvPr>
        </p:nvSpPr>
        <p:spPr>
          <a:xfrm>
            <a:off x="609600" y="302871"/>
            <a:ext cx="10058400" cy="609600"/>
          </a:xfrm>
        </p:spPr>
        <p:txBody>
          <a:bodyPr/>
          <a:lstStyle/>
          <a:p>
            <a:pPr eaLnBrk="1" hangingPunct="1"/>
            <a:r>
              <a:rPr lang="en-US" altLang="en-US" u="sng"/>
              <a:t>Ví dụ: Class(lớp)</a:t>
            </a:r>
          </a:p>
        </p:txBody>
      </p:sp>
      <p:pic>
        <p:nvPicPr>
          <p:cNvPr id="12291" name="Picture 4">
            <a:extLst>
              <a:ext uri="{FF2B5EF4-FFF2-40B4-BE49-F238E27FC236}">
                <a16:creationId xmlns:a16="http://schemas.microsoft.com/office/drawing/2014/main" id="{703F6997-6AD2-823F-55DF-5EA012196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2472"/>
            <a:ext cx="6324600" cy="5945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5">
            <a:extLst>
              <a:ext uri="{FF2B5EF4-FFF2-40B4-BE49-F238E27FC236}">
                <a16:creationId xmlns:a16="http://schemas.microsoft.com/office/drawing/2014/main" id="{919E6E31-D7A7-A5E2-A7A8-0E9610F82B07}"/>
              </a:ext>
            </a:extLst>
          </p:cNvPr>
          <p:cNvSpPr>
            <a:spLocks noChangeArrowheads="1"/>
          </p:cNvSpPr>
          <p:nvPr/>
        </p:nvSpPr>
        <p:spPr bwMode="auto">
          <a:xfrm>
            <a:off x="1676400" y="3886200"/>
            <a:ext cx="1219200" cy="381000"/>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12293" name="Line 6">
            <a:extLst>
              <a:ext uri="{FF2B5EF4-FFF2-40B4-BE49-F238E27FC236}">
                <a16:creationId xmlns:a16="http://schemas.microsoft.com/office/drawing/2014/main" id="{8F80FC5F-3298-9530-CB53-0703CD32DBA4}"/>
              </a:ext>
            </a:extLst>
          </p:cNvPr>
          <p:cNvSpPr>
            <a:spLocks noChangeShapeType="1"/>
          </p:cNvSpPr>
          <p:nvPr/>
        </p:nvSpPr>
        <p:spPr bwMode="auto">
          <a:xfrm>
            <a:off x="2895600" y="4267200"/>
            <a:ext cx="4572000" cy="151433"/>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2294" name="Rectangle 7">
            <a:extLst>
              <a:ext uri="{FF2B5EF4-FFF2-40B4-BE49-F238E27FC236}">
                <a16:creationId xmlns:a16="http://schemas.microsoft.com/office/drawing/2014/main" id="{42E8165B-BF70-9213-3F8F-F2A93BD1D7BD}"/>
              </a:ext>
            </a:extLst>
          </p:cNvPr>
          <p:cNvSpPr>
            <a:spLocks noChangeArrowheads="1"/>
          </p:cNvSpPr>
          <p:nvPr/>
        </p:nvSpPr>
        <p:spPr bwMode="auto">
          <a:xfrm>
            <a:off x="7467600" y="4100813"/>
            <a:ext cx="4129268" cy="170437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400">
                <a:solidFill>
                  <a:srgbClr val="000000"/>
                </a:solidFill>
              </a:rPr>
              <a:t>Thành viên dữ liệu “height” </a:t>
            </a:r>
          </a:p>
          <a:p>
            <a:pPr algn="ctr" eaLnBrk="1" fontAlgn="base" hangingPunct="1">
              <a:spcBef>
                <a:spcPct val="0"/>
              </a:spcBef>
              <a:spcAft>
                <a:spcPct val="0"/>
              </a:spcAft>
              <a:buClrTx/>
              <a:buSzTx/>
              <a:buNone/>
            </a:pPr>
            <a:r>
              <a:rPr lang="en-US" altLang="en-US" sz="2400">
                <a:solidFill>
                  <a:srgbClr val="000000"/>
                </a:solidFill>
              </a:rPr>
              <a:t>được phép truy cập trực tiếp </a:t>
            </a:r>
          </a:p>
          <a:p>
            <a:pPr algn="ctr" eaLnBrk="1" fontAlgn="base" hangingPunct="1">
              <a:spcBef>
                <a:spcPct val="0"/>
              </a:spcBef>
              <a:spcAft>
                <a:spcPct val="0"/>
              </a:spcAft>
              <a:buClrTx/>
              <a:buSzTx/>
              <a:buNone/>
            </a:pPr>
            <a:r>
              <a:rPr lang="en-US" altLang="en-US" sz="2400">
                <a:solidFill>
                  <a:srgbClr val="000000"/>
                </a:solidFill>
              </a:rPr>
              <a:t>trong phương thức thành viên</a:t>
            </a:r>
          </a:p>
          <a:p>
            <a:pPr algn="ctr" eaLnBrk="1" fontAlgn="base" hangingPunct="1">
              <a:spcBef>
                <a:spcPct val="0"/>
              </a:spcBef>
              <a:spcAft>
                <a:spcPct val="0"/>
              </a:spcAft>
              <a:buClrTx/>
              <a:buSzTx/>
              <a:buNone/>
            </a:pPr>
            <a:r>
              <a:rPr lang="en-US" altLang="en-US" sz="2400">
                <a:solidFill>
                  <a:srgbClr val="000000"/>
                </a:solidFill>
              </a:rPr>
              <a:t>setHeight()</a:t>
            </a:r>
          </a:p>
        </p:txBody>
      </p:sp>
      <p:sp>
        <p:nvSpPr>
          <p:cNvPr id="12297" name="Rectangle 10">
            <a:extLst>
              <a:ext uri="{FF2B5EF4-FFF2-40B4-BE49-F238E27FC236}">
                <a16:creationId xmlns:a16="http://schemas.microsoft.com/office/drawing/2014/main" id="{9C7F4EA0-5FEE-6B38-CE54-8878371BAB1B}"/>
              </a:ext>
            </a:extLst>
          </p:cNvPr>
          <p:cNvSpPr>
            <a:spLocks noChangeArrowheads="1"/>
          </p:cNvSpPr>
          <p:nvPr/>
        </p:nvSpPr>
        <p:spPr bwMode="auto">
          <a:xfrm>
            <a:off x="7467600" y="1994704"/>
            <a:ext cx="3733800" cy="885463"/>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400">
                <a:solidFill>
                  <a:srgbClr val="000000"/>
                </a:solidFill>
              </a:rPr>
              <a:t>Phương thức getWidth() </a:t>
            </a:r>
          </a:p>
          <a:p>
            <a:pPr algn="ctr" eaLnBrk="1" fontAlgn="base" hangingPunct="1">
              <a:spcBef>
                <a:spcPct val="0"/>
              </a:spcBef>
              <a:spcAft>
                <a:spcPct val="0"/>
              </a:spcAft>
              <a:buClrTx/>
              <a:buSzTx/>
              <a:buNone/>
            </a:pPr>
            <a:r>
              <a:rPr lang="en-US" altLang="en-US" sz="2400">
                <a:solidFill>
                  <a:srgbClr val="000000"/>
                </a:solidFill>
              </a:rPr>
              <a:t>nằm trong phạm vi lớp</a:t>
            </a:r>
          </a:p>
        </p:txBody>
      </p:sp>
      <p:sp>
        <p:nvSpPr>
          <p:cNvPr id="12302" name="Line 15">
            <a:extLst>
              <a:ext uri="{FF2B5EF4-FFF2-40B4-BE49-F238E27FC236}">
                <a16:creationId xmlns:a16="http://schemas.microsoft.com/office/drawing/2014/main" id="{19E8AD4D-FBE6-8C67-9ECC-85012A3FB13E}"/>
              </a:ext>
            </a:extLst>
          </p:cNvPr>
          <p:cNvSpPr>
            <a:spLocks noChangeShapeType="1"/>
          </p:cNvSpPr>
          <p:nvPr/>
        </p:nvSpPr>
        <p:spPr bwMode="auto">
          <a:xfrm flipV="1">
            <a:off x="3432859" y="2588870"/>
            <a:ext cx="4038599" cy="153365"/>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2295" name="Rectangle 8">
            <a:extLst>
              <a:ext uri="{FF2B5EF4-FFF2-40B4-BE49-F238E27FC236}">
                <a16:creationId xmlns:a16="http://schemas.microsoft.com/office/drawing/2014/main" id="{EADE5F66-0D31-3CA8-0F5D-13977C8AF594}"/>
              </a:ext>
            </a:extLst>
          </p:cNvPr>
          <p:cNvSpPr>
            <a:spLocks noChangeArrowheads="1"/>
          </p:cNvSpPr>
          <p:nvPr/>
        </p:nvSpPr>
        <p:spPr bwMode="auto">
          <a:xfrm>
            <a:off x="1676400" y="2437436"/>
            <a:ext cx="1752600" cy="304800"/>
          </a:xfrm>
          <a:prstGeom prst="rect">
            <a:avLst/>
          </a:prstGeom>
          <a:noFill/>
          <a:ln w="5715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C18BA7B-A73C-D1C0-5215-CAD80E23671D}"/>
              </a:ext>
            </a:extLst>
          </p:cNvPr>
          <p:cNvSpPr>
            <a:spLocks noGrp="1" noChangeArrowheads="1"/>
          </p:cNvSpPr>
          <p:nvPr>
            <p:ph type="title"/>
          </p:nvPr>
        </p:nvSpPr>
        <p:spPr>
          <a:xfrm>
            <a:off x="609600" y="127634"/>
            <a:ext cx="10058400" cy="690563"/>
          </a:xfrm>
        </p:spPr>
        <p:txBody>
          <a:bodyPr/>
          <a:lstStyle/>
          <a:p>
            <a:pPr eaLnBrk="1" hangingPunct="1"/>
            <a:r>
              <a:rPr lang="en-US" altLang="en-US" u="sng"/>
              <a:t>Lập trình thủ tục, module</a:t>
            </a:r>
          </a:p>
        </p:txBody>
      </p:sp>
      <p:sp>
        <p:nvSpPr>
          <p:cNvPr id="10243" name="Rectangle 3">
            <a:extLst>
              <a:ext uri="{FF2B5EF4-FFF2-40B4-BE49-F238E27FC236}">
                <a16:creationId xmlns:a16="http://schemas.microsoft.com/office/drawing/2014/main" id="{AA5A9835-43AD-BD71-2761-49A4E5278256}"/>
              </a:ext>
            </a:extLst>
          </p:cNvPr>
          <p:cNvSpPr>
            <a:spLocks noGrp="1" noChangeArrowheads="1"/>
          </p:cNvSpPr>
          <p:nvPr>
            <p:ph type="body" idx="1"/>
          </p:nvPr>
        </p:nvSpPr>
        <p:spPr>
          <a:xfrm>
            <a:off x="609600" y="1119823"/>
            <a:ext cx="10972800" cy="4411662"/>
          </a:xfrm>
        </p:spPr>
        <p:txBody>
          <a:bodyPr/>
          <a:lstStyle/>
          <a:p>
            <a:pPr eaLnBrk="1" hangingPunct="1"/>
            <a:r>
              <a:rPr lang="en-US" altLang="en-US" b="1"/>
              <a:t>Nhược điểm:</a:t>
            </a:r>
          </a:p>
          <a:p>
            <a:pPr lvl="1" eaLnBrk="1" hangingPunct="1">
              <a:buFont typeface="Wingdings" panose="05000000000000000000" pitchFamily="2" charset="2"/>
              <a:buChar char="q"/>
            </a:pPr>
            <a:r>
              <a:rPr lang="en-US" altLang="en-US">
                <a:solidFill>
                  <a:srgbClr val="0000FF"/>
                </a:solidFill>
              </a:rPr>
              <a:t>Thay đổi dữ liệu </a:t>
            </a:r>
            <a:r>
              <a:rPr lang="en-US" altLang="en-US"/>
              <a:t>dùng chung </a:t>
            </a:r>
            <a:r>
              <a:rPr lang="en-US" altLang="en-US">
                <a:sym typeface="Wingdings" panose="05000000000000000000" pitchFamily="2" charset="2"/>
              </a:rPr>
              <a:t> </a:t>
            </a:r>
            <a:r>
              <a:rPr lang="en-US" altLang="en-US">
                <a:solidFill>
                  <a:srgbClr val="0000FF"/>
                </a:solidFill>
                <a:sym typeface="Wingdings" panose="05000000000000000000" pitchFamily="2" charset="2"/>
              </a:rPr>
              <a:t>thay đổi tất cả hàm/thủ tục </a:t>
            </a:r>
            <a:r>
              <a:rPr lang="en-US" altLang="en-US">
                <a:sym typeface="Wingdings" panose="05000000000000000000" pitchFamily="2" charset="2"/>
              </a:rPr>
              <a:t>liên quan</a:t>
            </a:r>
          </a:p>
          <a:p>
            <a:pPr lvl="1" eaLnBrk="1" hangingPunct="1">
              <a:buFont typeface="Wingdings" panose="05000000000000000000" pitchFamily="2" charset="2"/>
              <a:buChar char="q"/>
            </a:pPr>
            <a:r>
              <a:rPr lang="en-US" altLang="en-US">
                <a:sym typeface="Wingdings" panose="05000000000000000000" pitchFamily="2" charset="2"/>
              </a:rPr>
              <a:t>Chương trình khó kiểm soát (do dữ liệu dùng chung)</a:t>
            </a:r>
          </a:p>
          <a:p>
            <a:pPr lvl="1" eaLnBrk="1" hangingPunct="1">
              <a:buFont typeface="Wingdings" panose="05000000000000000000" pitchFamily="2" charset="2"/>
              <a:buChar char="q"/>
            </a:pPr>
            <a:r>
              <a:rPr lang="en-US" altLang="en-US">
                <a:solidFill>
                  <a:srgbClr val="0000FF"/>
                </a:solidFill>
                <a:sym typeface="Wingdings" panose="05000000000000000000" pitchFamily="2" charset="2"/>
              </a:rPr>
              <a:t>Khó mở rộng</a:t>
            </a:r>
          </a:p>
          <a:p>
            <a:pPr lvl="2" algn="just" eaLnBrk="1" hangingPunct="1">
              <a:buFont typeface="Wingdings" panose="05000000000000000000" pitchFamily="2" charset="2"/>
              <a:buChar char="q"/>
            </a:pPr>
            <a:r>
              <a:rPr lang="en-US" altLang="en-US">
                <a:sym typeface="Wingdings" panose="05000000000000000000" pitchFamily="2" charset="2"/>
              </a:rPr>
              <a:t>VD: Bạn cần tích hợp module nhận dạng khuôn mặt AI, bạn mua module này từ hãng khác. Một thời gian sau, công ty họ đưa ra một module mới chạy nhanh hơn, hiệu quả hơn,… và bạn muốn nâng cấp lên, lúc đó bạn tích hợp module mới vào, và vấn đề xảy ra liên quan đến dữ liệu: đầu vào, kích thước, độ phân giải, kiểu dữ liệu sẽ khác… khi đó bạn cần phải chỉnh sửa lại code, làm mới các code… gây ra bất tiện. </a:t>
            </a:r>
          </a:p>
          <a:p>
            <a:pPr lvl="2" algn="just" eaLnBrk="1" hangingPunct="1">
              <a:buFont typeface="Wingdings" panose="05000000000000000000" pitchFamily="2" charset="2"/>
              <a:buChar char="q"/>
            </a:pPr>
            <a:r>
              <a:rPr lang="en-US" altLang="en-US">
                <a:sym typeface="Wingdings" panose="05000000000000000000" pitchFamily="2" charset="2"/>
              </a:rPr>
              <a:t>Khi dùng dữ liệu chung thì độ bảo mật sẽ thấp.</a:t>
            </a:r>
          </a:p>
          <a:p>
            <a:pPr lvl="2" algn="just" eaLnBrk="1" hangingPunct="1">
              <a:buFont typeface="Wingdings" panose="05000000000000000000" pitchFamily="2" charset="2"/>
              <a:buChar char="q"/>
            </a:pPr>
            <a:r>
              <a:rPr lang="en-US" altLang="en-US">
                <a:sym typeface="Wingdings" panose="05000000000000000000" pitchFamily="2" charset="2"/>
              </a:rPr>
              <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41B75A8-7C85-0765-BE81-9127D2F63206}"/>
              </a:ext>
            </a:extLst>
          </p:cNvPr>
          <p:cNvSpPr>
            <a:spLocks noGrp="1" noChangeArrowheads="1"/>
          </p:cNvSpPr>
          <p:nvPr>
            <p:ph type="title"/>
          </p:nvPr>
        </p:nvSpPr>
        <p:spPr/>
        <p:txBody>
          <a:bodyPr/>
          <a:lstStyle/>
          <a:p>
            <a:pPr eaLnBrk="1" hangingPunct="1"/>
            <a:r>
              <a:rPr lang="en-US" altLang="en-US" u="sng"/>
              <a:t>Tạo object(đối tượng)</a:t>
            </a:r>
          </a:p>
        </p:txBody>
      </p:sp>
      <p:sp>
        <p:nvSpPr>
          <p:cNvPr id="13315" name="Rectangle 3">
            <a:extLst>
              <a:ext uri="{FF2B5EF4-FFF2-40B4-BE49-F238E27FC236}">
                <a16:creationId xmlns:a16="http://schemas.microsoft.com/office/drawing/2014/main" id="{784E4706-F9CB-AD46-4643-947CF4372488}"/>
              </a:ext>
            </a:extLst>
          </p:cNvPr>
          <p:cNvSpPr>
            <a:spLocks noGrp="1" noChangeArrowheads="1"/>
          </p:cNvSpPr>
          <p:nvPr>
            <p:ph type="body" idx="1"/>
          </p:nvPr>
        </p:nvSpPr>
        <p:spPr>
          <a:xfrm>
            <a:off x="997352" y="1603517"/>
            <a:ext cx="8229600" cy="4833937"/>
          </a:xfrm>
        </p:spPr>
        <p:txBody>
          <a:bodyPr/>
          <a:lstStyle/>
          <a:p>
            <a:pPr eaLnBrk="1" hangingPunct="1">
              <a:lnSpc>
                <a:spcPct val="80000"/>
              </a:lnSpc>
              <a:buFont typeface="Wingdings" panose="05000000000000000000" pitchFamily="2" charset="2"/>
              <a:buChar char="q"/>
            </a:pPr>
            <a:r>
              <a:rPr lang="en-US" altLang="en-US" sz="2800"/>
              <a:t>Cú pháp</a:t>
            </a:r>
          </a:p>
          <a:p>
            <a:pPr lvl="1" eaLnBrk="1" hangingPunct="1">
              <a:lnSpc>
                <a:spcPct val="80000"/>
              </a:lnSpc>
              <a:buFont typeface="Wingdings" panose="05000000000000000000" pitchFamily="2" charset="2"/>
              <a:buNone/>
            </a:pPr>
            <a:r>
              <a:rPr lang="en-US" altLang="en-US" sz="2800">
                <a:solidFill>
                  <a:srgbClr val="FF6600"/>
                </a:solidFill>
              </a:rPr>
              <a:t>			class_name   object1, object 2, …;</a:t>
            </a:r>
          </a:p>
          <a:p>
            <a:pPr lvl="1" eaLnBrk="1" hangingPunct="1">
              <a:lnSpc>
                <a:spcPct val="80000"/>
              </a:lnSpc>
              <a:buFont typeface="Wingdings" panose="05000000000000000000" pitchFamily="2" charset="2"/>
              <a:buNone/>
            </a:pPr>
            <a:r>
              <a:rPr lang="en-US" altLang="en-US" sz="2800">
                <a:solidFill>
                  <a:srgbClr val="FF6600"/>
                </a:solidFill>
              </a:rPr>
              <a:t>			class_name   *object3;</a:t>
            </a:r>
          </a:p>
          <a:p>
            <a:pPr lvl="1" eaLnBrk="1" hangingPunct="1">
              <a:lnSpc>
                <a:spcPct val="80000"/>
              </a:lnSpc>
              <a:buFont typeface="Wingdings" panose="05000000000000000000" pitchFamily="2" charset="2"/>
              <a:buNone/>
            </a:pPr>
            <a:r>
              <a:rPr lang="en-US" altLang="en-US" sz="2800"/>
              <a:t>Ví dụ:</a:t>
            </a:r>
            <a:r>
              <a:rPr lang="en-US" altLang="en-US" sz="2800">
                <a:solidFill>
                  <a:srgbClr val="FF6600"/>
                </a:solidFill>
              </a:rPr>
              <a:t>	</a:t>
            </a:r>
            <a:r>
              <a:rPr lang="en-US" altLang="en-US" sz="2800">
                <a:solidFill>
                  <a:srgbClr val="0000FF"/>
                </a:solidFill>
              </a:rPr>
              <a:t>Student   s1, s2;</a:t>
            </a:r>
          </a:p>
          <a:p>
            <a:pPr lvl="1" eaLnBrk="1" hangingPunct="1">
              <a:lnSpc>
                <a:spcPct val="80000"/>
              </a:lnSpc>
              <a:buFont typeface="Wingdings" panose="05000000000000000000" pitchFamily="2" charset="2"/>
              <a:buNone/>
            </a:pPr>
            <a:r>
              <a:rPr lang="en-US" altLang="en-US" sz="2800">
                <a:solidFill>
                  <a:srgbClr val="0000FF"/>
                </a:solidFill>
              </a:rPr>
              <a:t>			CRectangle  rect1, *rect2;</a:t>
            </a:r>
          </a:p>
          <a:p>
            <a:pPr eaLnBrk="1" hangingPunct="1">
              <a:lnSpc>
                <a:spcPct val="80000"/>
              </a:lnSpc>
              <a:buFont typeface="Wingdings" panose="05000000000000000000" pitchFamily="2" charset="2"/>
              <a:buChar char="q"/>
            </a:pPr>
            <a:r>
              <a:rPr lang="en-US" altLang="en-US" sz="2800"/>
              <a:t>Truy xuất thành viên</a:t>
            </a:r>
          </a:p>
          <a:p>
            <a:pPr lvl="1" eaLnBrk="1" hangingPunct="1">
              <a:lnSpc>
                <a:spcPct val="80000"/>
              </a:lnSpc>
              <a:buFont typeface="Wingdings" panose="05000000000000000000" pitchFamily="2" charset="2"/>
              <a:buNone/>
            </a:pPr>
            <a:r>
              <a:rPr lang="en-US" altLang="en-US" sz="2800"/>
              <a:t>			</a:t>
            </a:r>
            <a:r>
              <a:rPr lang="en-US" altLang="en-US" sz="2800">
                <a:solidFill>
                  <a:srgbClr val="FF6600"/>
                </a:solidFill>
              </a:rPr>
              <a:t>object1.member1;</a:t>
            </a:r>
          </a:p>
          <a:p>
            <a:pPr lvl="1" eaLnBrk="1" hangingPunct="1">
              <a:lnSpc>
                <a:spcPct val="80000"/>
              </a:lnSpc>
              <a:buFont typeface="Wingdings" panose="05000000000000000000" pitchFamily="2" charset="2"/>
              <a:buNone/>
            </a:pPr>
            <a:r>
              <a:rPr lang="en-US" altLang="en-US" sz="2800">
                <a:solidFill>
                  <a:srgbClr val="FF6600"/>
                </a:solidFill>
              </a:rPr>
              <a:t>			object1.member2;</a:t>
            </a:r>
          </a:p>
          <a:p>
            <a:pPr lvl="1" eaLnBrk="1" hangingPunct="1">
              <a:lnSpc>
                <a:spcPct val="80000"/>
              </a:lnSpc>
              <a:buFont typeface="Wingdings" panose="05000000000000000000" pitchFamily="2" charset="2"/>
              <a:buNone/>
            </a:pPr>
            <a:r>
              <a:rPr lang="en-US" altLang="en-US" sz="2800">
                <a:solidFill>
                  <a:srgbClr val="FF6600"/>
                </a:solidFill>
              </a:rPr>
              <a:t>			object3</a:t>
            </a:r>
            <a:r>
              <a:rPr lang="en-US" altLang="en-US" sz="2800">
                <a:solidFill>
                  <a:srgbClr val="FF6600"/>
                </a:solidFill>
                <a:sym typeface="Wingdings" panose="05000000000000000000" pitchFamily="2" charset="2"/>
              </a:rPr>
              <a:t>member1;</a:t>
            </a:r>
            <a:endParaRPr lang="en-US" altLang="en-US" sz="2800">
              <a:solidFill>
                <a:srgbClr val="FF6600"/>
              </a:solidFill>
            </a:endParaRPr>
          </a:p>
          <a:p>
            <a:pPr lvl="1" eaLnBrk="1" hangingPunct="1">
              <a:lnSpc>
                <a:spcPct val="80000"/>
              </a:lnSpc>
              <a:buFont typeface="Wingdings" panose="05000000000000000000" pitchFamily="2" charset="2"/>
              <a:buNone/>
            </a:pPr>
            <a:r>
              <a:rPr lang="en-US" altLang="en-US" sz="2800"/>
              <a:t>Ví dụ:</a:t>
            </a:r>
            <a:r>
              <a:rPr lang="en-US" altLang="en-US" sz="2800">
                <a:solidFill>
                  <a:srgbClr val="FF6600"/>
                </a:solidFill>
              </a:rPr>
              <a:t> 	</a:t>
            </a:r>
            <a:r>
              <a:rPr lang="en-US" altLang="en-US" sz="2800">
                <a:solidFill>
                  <a:srgbClr val="0000FF"/>
                </a:solidFill>
              </a:rPr>
              <a:t>s1.input(); </a:t>
            </a:r>
          </a:p>
          <a:p>
            <a:pPr lvl="1" eaLnBrk="1" hangingPunct="1">
              <a:lnSpc>
                <a:spcPct val="80000"/>
              </a:lnSpc>
              <a:buFont typeface="Wingdings" panose="05000000000000000000" pitchFamily="2" charset="2"/>
              <a:buNone/>
            </a:pPr>
            <a:r>
              <a:rPr lang="en-US" altLang="en-US" sz="2800">
                <a:solidFill>
                  <a:srgbClr val="0000FF"/>
                </a:solidFill>
              </a:rPr>
              <a:t>			rect2</a:t>
            </a:r>
            <a:r>
              <a:rPr lang="en-US" altLang="en-US" sz="2800">
                <a:solidFill>
                  <a:srgbClr val="0000FF"/>
                </a:solidFill>
                <a:sym typeface="Wingdings" panose="05000000000000000000" pitchFamily="2" charset="2"/>
              </a:rPr>
              <a:t>setWidth(2);</a:t>
            </a:r>
            <a:endParaRPr lang="en-US" altLang="en-US" sz="2800">
              <a:solidFill>
                <a:srgbClr val="0000FF"/>
              </a:solidFill>
            </a:endParaRPr>
          </a:p>
          <a:p>
            <a:pPr lvl="1" eaLnBrk="1" hangingPunct="1">
              <a:lnSpc>
                <a:spcPct val="80000"/>
              </a:lnSpc>
              <a:buFont typeface="Wingdings" panose="05000000000000000000" pitchFamily="2" charset="2"/>
              <a:buNone/>
            </a:pPr>
            <a:r>
              <a:rPr lang="en-US" altLang="en-US" sz="2800">
                <a:solidFill>
                  <a:srgbClr val="FF6600"/>
                </a:solidFill>
              </a:rPr>
              <a:t>			</a:t>
            </a:r>
          </a:p>
          <a:p>
            <a:pPr lvl="1" eaLnBrk="1" hangingPunct="1">
              <a:lnSpc>
                <a:spcPct val="80000"/>
              </a:lnSpc>
              <a:buFont typeface="Wingdings" panose="05000000000000000000" pitchFamily="2" charset="2"/>
              <a:buNone/>
            </a:pPr>
            <a:r>
              <a:rPr lang="en-US" altLang="en-US" sz="2800"/>
              <a: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4679CA9-559E-9E87-E874-5B83EB37DFEE}"/>
              </a:ext>
            </a:extLst>
          </p:cNvPr>
          <p:cNvSpPr>
            <a:spLocks noGrp="1" noChangeArrowheads="1"/>
          </p:cNvSpPr>
          <p:nvPr>
            <p:ph type="title"/>
          </p:nvPr>
        </p:nvSpPr>
        <p:spPr/>
        <p:txBody>
          <a:bodyPr/>
          <a:lstStyle/>
          <a:p>
            <a:pPr eaLnBrk="1" hangingPunct="1"/>
            <a:r>
              <a:rPr lang="en-US" altLang="en-US" u="sng"/>
              <a:t>Ví dụ</a:t>
            </a:r>
          </a:p>
        </p:txBody>
      </p:sp>
      <p:grpSp>
        <p:nvGrpSpPr>
          <p:cNvPr id="14339" name="Group 19">
            <a:extLst>
              <a:ext uri="{FF2B5EF4-FFF2-40B4-BE49-F238E27FC236}">
                <a16:creationId xmlns:a16="http://schemas.microsoft.com/office/drawing/2014/main" id="{7C7F2A21-6176-C87F-540D-F318BC9F6270}"/>
              </a:ext>
            </a:extLst>
          </p:cNvPr>
          <p:cNvGrpSpPr>
            <a:grpSpLocks/>
          </p:cNvGrpSpPr>
          <p:nvPr/>
        </p:nvGrpSpPr>
        <p:grpSpPr bwMode="auto">
          <a:xfrm>
            <a:off x="1155539" y="1591238"/>
            <a:ext cx="10523540" cy="5144524"/>
            <a:chOff x="240" y="1056"/>
            <a:chExt cx="5879" cy="2874"/>
          </a:xfrm>
        </p:grpSpPr>
        <p:pic>
          <p:nvPicPr>
            <p:cNvPr id="14340" name="Picture 5">
              <a:extLst>
                <a:ext uri="{FF2B5EF4-FFF2-40B4-BE49-F238E27FC236}">
                  <a16:creationId xmlns:a16="http://schemas.microsoft.com/office/drawing/2014/main" id="{DCAF8C4C-2B87-9550-399F-9B0C79975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1056"/>
              <a:ext cx="5520" cy="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6">
              <a:extLst>
                <a:ext uri="{FF2B5EF4-FFF2-40B4-BE49-F238E27FC236}">
                  <a16:creationId xmlns:a16="http://schemas.microsoft.com/office/drawing/2014/main" id="{E5A7D5EA-89B1-57F1-74BE-B7D92A29FCF3}"/>
                </a:ext>
              </a:extLst>
            </p:cNvPr>
            <p:cNvSpPr>
              <a:spLocks noChangeArrowheads="1"/>
            </p:cNvSpPr>
            <p:nvPr/>
          </p:nvSpPr>
          <p:spPr bwMode="auto">
            <a:xfrm>
              <a:off x="816" y="2140"/>
              <a:ext cx="1200" cy="14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14342" name="Line 7">
              <a:extLst>
                <a:ext uri="{FF2B5EF4-FFF2-40B4-BE49-F238E27FC236}">
                  <a16:creationId xmlns:a16="http://schemas.microsoft.com/office/drawing/2014/main" id="{082BFF6F-BD7B-3934-3543-E2568DF6A083}"/>
                </a:ext>
              </a:extLst>
            </p:cNvPr>
            <p:cNvSpPr>
              <a:spLocks noChangeShapeType="1"/>
            </p:cNvSpPr>
            <p:nvPr/>
          </p:nvSpPr>
          <p:spPr bwMode="auto">
            <a:xfrm>
              <a:off x="2006" y="2256"/>
              <a:ext cx="912" cy="153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4343" name="Line 9">
              <a:extLst>
                <a:ext uri="{FF2B5EF4-FFF2-40B4-BE49-F238E27FC236}">
                  <a16:creationId xmlns:a16="http://schemas.microsoft.com/office/drawing/2014/main" id="{A364B199-D92B-24AB-CC4D-9E7ABB54F3CC}"/>
                </a:ext>
              </a:extLst>
            </p:cNvPr>
            <p:cNvSpPr>
              <a:spLocks noChangeShapeType="1"/>
            </p:cNvSpPr>
            <p:nvPr/>
          </p:nvSpPr>
          <p:spPr bwMode="auto">
            <a:xfrm flipV="1">
              <a:off x="2016" y="1392"/>
              <a:ext cx="1536" cy="672"/>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4344" name="Rectangle 10">
              <a:extLst>
                <a:ext uri="{FF2B5EF4-FFF2-40B4-BE49-F238E27FC236}">
                  <a16:creationId xmlns:a16="http://schemas.microsoft.com/office/drawing/2014/main" id="{A56CE6DD-E80C-C198-D0C9-A58C4D5F450D}"/>
                </a:ext>
              </a:extLst>
            </p:cNvPr>
            <p:cNvSpPr>
              <a:spLocks noChangeArrowheads="1"/>
            </p:cNvSpPr>
            <p:nvPr/>
          </p:nvSpPr>
          <p:spPr bwMode="auto">
            <a:xfrm>
              <a:off x="3552" y="1152"/>
              <a:ext cx="2208" cy="24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400">
                  <a:solidFill>
                    <a:srgbClr val="000000"/>
                  </a:solidFill>
                </a:rPr>
                <a:t>Tạo đối tượng rect</a:t>
              </a:r>
            </a:p>
          </p:txBody>
        </p:sp>
        <p:sp>
          <p:nvSpPr>
            <p:cNvPr id="14345" name="Rectangle 12">
              <a:extLst>
                <a:ext uri="{FF2B5EF4-FFF2-40B4-BE49-F238E27FC236}">
                  <a16:creationId xmlns:a16="http://schemas.microsoft.com/office/drawing/2014/main" id="{91659C71-FE67-1298-2D85-8C5820004CA3}"/>
                </a:ext>
              </a:extLst>
            </p:cNvPr>
            <p:cNvSpPr>
              <a:spLocks noChangeArrowheads="1"/>
            </p:cNvSpPr>
            <p:nvPr/>
          </p:nvSpPr>
          <p:spPr bwMode="auto">
            <a:xfrm>
              <a:off x="816" y="1978"/>
              <a:ext cx="1200" cy="144"/>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14346" name="Rectangle 13">
              <a:extLst>
                <a:ext uri="{FF2B5EF4-FFF2-40B4-BE49-F238E27FC236}">
                  <a16:creationId xmlns:a16="http://schemas.microsoft.com/office/drawing/2014/main" id="{B3EEA056-3067-5E67-6DA9-3408777DE00A}"/>
                </a:ext>
              </a:extLst>
            </p:cNvPr>
            <p:cNvSpPr>
              <a:spLocks noChangeArrowheads="1"/>
            </p:cNvSpPr>
            <p:nvPr/>
          </p:nvSpPr>
          <p:spPr bwMode="auto">
            <a:xfrm>
              <a:off x="2352" y="2496"/>
              <a:ext cx="816" cy="192"/>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14347" name="Line 16">
              <a:extLst>
                <a:ext uri="{FF2B5EF4-FFF2-40B4-BE49-F238E27FC236}">
                  <a16:creationId xmlns:a16="http://schemas.microsoft.com/office/drawing/2014/main" id="{408A9248-1CE8-7562-05E2-D671A216ABAD}"/>
                </a:ext>
              </a:extLst>
            </p:cNvPr>
            <p:cNvSpPr>
              <a:spLocks noChangeShapeType="1"/>
            </p:cNvSpPr>
            <p:nvPr/>
          </p:nvSpPr>
          <p:spPr bwMode="auto">
            <a:xfrm flipV="1">
              <a:off x="3168" y="2112"/>
              <a:ext cx="912" cy="384"/>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4348" name="Rectangle 17">
              <a:extLst>
                <a:ext uri="{FF2B5EF4-FFF2-40B4-BE49-F238E27FC236}">
                  <a16:creationId xmlns:a16="http://schemas.microsoft.com/office/drawing/2014/main" id="{4F7CDE1E-C352-1A4A-9923-E821A11125D1}"/>
                </a:ext>
              </a:extLst>
            </p:cNvPr>
            <p:cNvSpPr>
              <a:spLocks noChangeArrowheads="1"/>
            </p:cNvSpPr>
            <p:nvPr/>
          </p:nvSpPr>
          <p:spPr bwMode="auto">
            <a:xfrm>
              <a:off x="4080" y="1968"/>
              <a:ext cx="2039" cy="24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400">
                  <a:solidFill>
                    <a:srgbClr val="000000"/>
                  </a:solidFill>
                </a:rPr>
                <a:t>Truy xuất hàm thành viên</a:t>
              </a: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5859161-57D8-C02A-4192-0D6E07CC5FB4}"/>
              </a:ext>
            </a:extLst>
          </p:cNvPr>
          <p:cNvSpPr>
            <a:spLocks noGrp="1" noChangeArrowheads="1"/>
          </p:cNvSpPr>
          <p:nvPr>
            <p:ph type="title"/>
          </p:nvPr>
        </p:nvSpPr>
        <p:spPr>
          <a:xfrm>
            <a:off x="609600" y="122238"/>
            <a:ext cx="10058400" cy="588963"/>
          </a:xfrm>
        </p:spPr>
        <p:txBody>
          <a:bodyPr/>
          <a:lstStyle/>
          <a:p>
            <a:pPr eaLnBrk="1" hangingPunct="1"/>
            <a:r>
              <a:rPr lang="en-US" altLang="en-US" u="sng"/>
              <a:t>Ví dụ</a:t>
            </a:r>
          </a:p>
        </p:txBody>
      </p:sp>
      <p:grpSp>
        <p:nvGrpSpPr>
          <p:cNvPr id="15363" name="Group 29">
            <a:extLst>
              <a:ext uri="{FF2B5EF4-FFF2-40B4-BE49-F238E27FC236}">
                <a16:creationId xmlns:a16="http://schemas.microsoft.com/office/drawing/2014/main" id="{4E978A5D-F477-C844-5921-8BDBB9B23E48}"/>
              </a:ext>
            </a:extLst>
          </p:cNvPr>
          <p:cNvGrpSpPr>
            <a:grpSpLocks/>
          </p:cNvGrpSpPr>
          <p:nvPr/>
        </p:nvGrpSpPr>
        <p:grpSpPr bwMode="auto">
          <a:xfrm>
            <a:off x="845917" y="793523"/>
            <a:ext cx="10058400" cy="5942239"/>
            <a:chOff x="384" y="1104"/>
            <a:chExt cx="5376" cy="3176"/>
          </a:xfrm>
        </p:grpSpPr>
        <p:pic>
          <p:nvPicPr>
            <p:cNvPr id="15364" name="Picture 18">
              <a:extLst>
                <a:ext uri="{FF2B5EF4-FFF2-40B4-BE49-F238E27FC236}">
                  <a16:creationId xmlns:a16="http://schemas.microsoft.com/office/drawing/2014/main" id="{264C7196-6F4D-14DE-FC2C-519EDD858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1104"/>
              <a:ext cx="4704" cy="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9">
              <a:extLst>
                <a:ext uri="{FF2B5EF4-FFF2-40B4-BE49-F238E27FC236}">
                  <a16:creationId xmlns:a16="http://schemas.microsoft.com/office/drawing/2014/main" id="{C9DD30D5-604B-B2DF-CC6A-1E2942F5C73F}"/>
                </a:ext>
              </a:extLst>
            </p:cNvPr>
            <p:cNvSpPr>
              <a:spLocks noChangeArrowheads="1"/>
            </p:cNvSpPr>
            <p:nvPr/>
          </p:nvSpPr>
          <p:spPr bwMode="auto">
            <a:xfrm>
              <a:off x="2134" y="1658"/>
              <a:ext cx="576" cy="192"/>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15366" name="Line 10">
              <a:extLst>
                <a:ext uri="{FF2B5EF4-FFF2-40B4-BE49-F238E27FC236}">
                  <a16:creationId xmlns:a16="http://schemas.microsoft.com/office/drawing/2014/main" id="{B3E70537-C8B5-DD40-F98F-EF8B338B3C08}"/>
                </a:ext>
              </a:extLst>
            </p:cNvPr>
            <p:cNvSpPr>
              <a:spLocks noChangeShapeType="1"/>
            </p:cNvSpPr>
            <p:nvPr/>
          </p:nvSpPr>
          <p:spPr bwMode="auto">
            <a:xfrm>
              <a:off x="2710" y="1754"/>
              <a:ext cx="960" cy="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5367" name="Rectangle 11">
              <a:extLst>
                <a:ext uri="{FF2B5EF4-FFF2-40B4-BE49-F238E27FC236}">
                  <a16:creationId xmlns:a16="http://schemas.microsoft.com/office/drawing/2014/main" id="{DB92E86F-18B1-F84A-EE7A-D423DA60CAA4}"/>
                </a:ext>
              </a:extLst>
            </p:cNvPr>
            <p:cNvSpPr>
              <a:spLocks noChangeArrowheads="1"/>
            </p:cNvSpPr>
            <p:nvPr/>
          </p:nvSpPr>
          <p:spPr bwMode="auto">
            <a:xfrm>
              <a:off x="3696" y="1648"/>
              <a:ext cx="1872" cy="24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000">
                  <a:solidFill>
                    <a:srgbClr val="000000"/>
                  </a:solidFill>
                </a:rPr>
                <a:t>Đối tượng là 1 con trỏ</a:t>
              </a:r>
            </a:p>
          </p:txBody>
        </p:sp>
        <p:sp>
          <p:nvSpPr>
            <p:cNvPr id="15368" name="Rectangle 12">
              <a:extLst>
                <a:ext uri="{FF2B5EF4-FFF2-40B4-BE49-F238E27FC236}">
                  <a16:creationId xmlns:a16="http://schemas.microsoft.com/office/drawing/2014/main" id="{67450360-0626-F3BA-0075-9E54E7CEA35C}"/>
                </a:ext>
              </a:extLst>
            </p:cNvPr>
            <p:cNvSpPr>
              <a:spLocks noChangeArrowheads="1"/>
            </p:cNvSpPr>
            <p:nvPr/>
          </p:nvSpPr>
          <p:spPr bwMode="auto">
            <a:xfrm>
              <a:off x="2198" y="3072"/>
              <a:ext cx="1200" cy="144"/>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15369" name="Line 13">
              <a:extLst>
                <a:ext uri="{FF2B5EF4-FFF2-40B4-BE49-F238E27FC236}">
                  <a16:creationId xmlns:a16="http://schemas.microsoft.com/office/drawing/2014/main" id="{435EB04D-6496-35B5-B9B0-1C1D3DFD6C4B}"/>
                </a:ext>
              </a:extLst>
            </p:cNvPr>
            <p:cNvSpPr>
              <a:spLocks noChangeShapeType="1"/>
            </p:cNvSpPr>
            <p:nvPr/>
          </p:nvSpPr>
          <p:spPr bwMode="auto">
            <a:xfrm flipH="1">
              <a:off x="1816" y="3200"/>
              <a:ext cx="384" cy="86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5370" name="Rectangle 14">
              <a:extLst>
                <a:ext uri="{FF2B5EF4-FFF2-40B4-BE49-F238E27FC236}">
                  <a16:creationId xmlns:a16="http://schemas.microsoft.com/office/drawing/2014/main" id="{66142041-B87F-403D-DF23-0E65953EC269}"/>
                </a:ext>
              </a:extLst>
            </p:cNvPr>
            <p:cNvSpPr>
              <a:spLocks noChangeArrowheads="1"/>
            </p:cNvSpPr>
            <p:nvPr/>
          </p:nvSpPr>
          <p:spPr bwMode="auto">
            <a:xfrm>
              <a:off x="960" y="2832"/>
              <a:ext cx="1584" cy="144"/>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15371" name="Rectangle 16">
              <a:extLst>
                <a:ext uri="{FF2B5EF4-FFF2-40B4-BE49-F238E27FC236}">
                  <a16:creationId xmlns:a16="http://schemas.microsoft.com/office/drawing/2014/main" id="{3C3C43C6-4C90-41CD-97D0-CBC44AC2CD65}"/>
                </a:ext>
              </a:extLst>
            </p:cNvPr>
            <p:cNvSpPr>
              <a:spLocks noChangeArrowheads="1"/>
            </p:cNvSpPr>
            <p:nvPr/>
          </p:nvSpPr>
          <p:spPr bwMode="auto">
            <a:xfrm>
              <a:off x="4032" y="3216"/>
              <a:ext cx="1728" cy="192"/>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000">
                  <a:solidFill>
                    <a:srgbClr val="000000"/>
                  </a:solidFill>
                </a:rPr>
                <a:t>Truy xuất hàm thành viên</a:t>
              </a:r>
            </a:p>
          </p:txBody>
        </p:sp>
        <p:sp>
          <p:nvSpPr>
            <p:cNvPr id="15372" name="Rectangle 20">
              <a:extLst>
                <a:ext uri="{FF2B5EF4-FFF2-40B4-BE49-F238E27FC236}">
                  <a16:creationId xmlns:a16="http://schemas.microsoft.com/office/drawing/2014/main" id="{0BADC962-86A3-47AF-0B43-9EDEBA7AB911}"/>
                </a:ext>
              </a:extLst>
            </p:cNvPr>
            <p:cNvSpPr>
              <a:spLocks noChangeArrowheads="1"/>
            </p:cNvSpPr>
            <p:nvPr/>
          </p:nvSpPr>
          <p:spPr bwMode="auto">
            <a:xfrm>
              <a:off x="960" y="2688"/>
              <a:ext cx="1584" cy="144"/>
            </a:xfrm>
            <a:prstGeom prst="rect">
              <a:avLst/>
            </a:prstGeom>
            <a:noFill/>
            <a:ln w="158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15373" name="Line 22">
              <a:extLst>
                <a:ext uri="{FF2B5EF4-FFF2-40B4-BE49-F238E27FC236}">
                  <a16:creationId xmlns:a16="http://schemas.microsoft.com/office/drawing/2014/main" id="{2A3652F3-4C8B-520E-E9FF-E4D292AE6CCE}"/>
                </a:ext>
              </a:extLst>
            </p:cNvPr>
            <p:cNvSpPr>
              <a:spLocks noChangeShapeType="1"/>
            </p:cNvSpPr>
            <p:nvPr/>
          </p:nvSpPr>
          <p:spPr bwMode="auto">
            <a:xfrm>
              <a:off x="2544" y="2752"/>
              <a:ext cx="1248" cy="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5374" name="Line 23">
              <a:extLst>
                <a:ext uri="{FF2B5EF4-FFF2-40B4-BE49-F238E27FC236}">
                  <a16:creationId xmlns:a16="http://schemas.microsoft.com/office/drawing/2014/main" id="{AED810AA-6C1F-DCB2-0451-C3BCCEA1D00D}"/>
                </a:ext>
              </a:extLst>
            </p:cNvPr>
            <p:cNvSpPr>
              <a:spLocks noChangeShapeType="1"/>
            </p:cNvSpPr>
            <p:nvPr/>
          </p:nvSpPr>
          <p:spPr bwMode="auto">
            <a:xfrm>
              <a:off x="2544" y="2928"/>
              <a:ext cx="1248" cy="0"/>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5375" name="Line 24">
              <a:extLst>
                <a:ext uri="{FF2B5EF4-FFF2-40B4-BE49-F238E27FC236}">
                  <a16:creationId xmlns:a16="http://schemas.microsoft.com/office/drawing/2014/main" id="{C397AEB0-1D05-2533-4CAE-F8C0D06B94F0}"/>
                </a:ext>
              </a:extLst>
            </p:cNvPr>
            <p:cNvSpPr>
              <a:spLocks noChangeShapeType="1"/>
            </p:cNvSpPr>
            <p:nvPr/>
          </p:nvSpPr>
          <p:spPr bwMode="auto">
            <a:xfrm>
              <a:off x="3792" y="2928"/>
              <a:ext cx="0" cy="384"/>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5376" name="Line 25">
              <a:extLst>
                <a:ext uri="{FF2B5EF4-FFF2-40B4-BE49-F238E27FC236}">
                  <a16:creationId xmlns:a16="http://schemas.microsoft.com/office/drawing/2014/main" id="{26944D7A-BBB2-1F6D-B5BB-6D4F8963B0CA}"/>
                </a:ext>
              </a:extLst>
            </p:cNvPr>
            <p:cNvSpPr>
              <a:spLocks noChangeShapeType="1"/>
            </p:cNvSpPr>
            <p:nvPr/>
          </p:nvSpPr>
          <p:spPr bwMode="auto">
            <a:xfrm>
              <a:off x="3792" y="3312"/>
              <a:ext cx="240" cy="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5377" name="Line 26">
              <a:extLst>
                <a:ext uri="{FF2B5EF4-FFF2-40B4-BE49-F238E27FC236}">
                  <a16:creationId xmlns:a16="http://schemas.microsoft.com/office/drawing/2014/main" id="{1C824718-A411-BFB9-F02E-2FC69A043C30}"/>
                </a:ext>
              </a:extLst>
            </p:cNvPr>
            <p:cNvSpPr>
              <a:spLocks noChangeShapeType="1"/>
            </p:cNvSpPr>
            <p:nvPr/>
          </p:nvSpPr>
          <p:spPr bwMode="auto">
            <a:xfrm>
              <a:off x="3792" y="2560"/>
              <a:ext cx="0" cy="192"/>
            </a:xfrm>
            <a:prstGeom prst="line">
              <a:avLst/>
            </a:prstGeom>
            <a:noFill/>
            <a:ln w="25400">
              <a:solidFill>
                <a:srgbClr val="00FF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5378" name="Line 27">
              <a:extLst>
                <a:ext uri="{FF2B5EF4-FFF2-40B4-BE49-F238E27FC236}">
                  <a16:creationId xmlns:a16="http://schemas.microsoft.com/office/drawing/2014/main" id="{DE35D7A7-1DBF-3208-2E28-EAC31D32CBA1}"/>
                </a:ext>
              </a:extLst>
            </p:cNvPr>
            <p:cNvSpPr>
              <a:spLocks noChangeShapeType="1"/>
            </p:cNvSpPr>
            <p:nvPr/>
          </p:nvSpPr>
          <p:spPr bwMode="auto">
            <a:xfrm>
              <a:off x="3792" y="2560"/>
              <a:ext cx="240" cy="0"/>
            </a:xfrm>
            <a:prstGeom prst="line">
              <a:avLst/>
            </a:prstGeom>
            <a:noFill/>
            <a:ln w="254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5379" name="Rectangle 28">
              <a:extLst>
                <a:ext uri="{FF2B5EF4-FFF2-40B4-BE49-F238E27FC236}">
                  <a16:creationId xmlns:a16="http://schemas.microsoft.com/office/drawing/2014/main" id="{18FBAB73-B43A-3D4B-A1D0-50D55C3504AF}"/>
                </a:ext>
              </a:extLst>
            </p:cNvPr>
            <p:cNvSpPr>
              <a:spLocks noChangeArrowheads="1"/>
            </p:cNvSpPr>
            <p:nvPr/>
          </p:nvSpPr>
          <p:spPr bwMode="auto">
            <a:xfrm>
              <a:off x="4032" y="2368"/>
              <a:ext cx="1728" cy="384"/>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buClrTx/>
                <a:buSzTx/>
                <a:buNone/>
              </a:pPr>
              <a:r>
                <a:rPr lang="en-US" altLang="en-US" sz="2000">
                  <a:solidFill>
                    <a:srgbClr val="000000"/>
                  </a:solidFill>
                </a:rPr>
                <a:t>Cấp bộ nhớ động </a:t>
              </a:r>
            </a:p>
            <a:p>
              <a:pPr algn="ctr" eaLnBrk="1" fontAlgn="base" hangingPunct="1">
                <a:spcBef>
                  <a:spcPct val="0"/>
                </a:spcBef>
                <a:spcAft>
                  <a:spcPct val="0"/>
                </a:spcAft>
                <a:buClrTx/>
                <a:buSzTx/>
                <a:buNone/>
              </a:pPr>
              <a:r>
                <a:rPr lang="en-US" altLang="en-US" sz="2000">
                  <a:solidFill>
                    <a:srgbClr val="000000"/>
                  </a:solidFill>
                </a:rPr>
                <a:t>cho con trỏ rect2</a:t>
              </a: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B218811-7BBA-7EEA-5F09-3C9D376BADCF}"/>
              </a:ext>
            </a:extLst>
          </p:cNvPr>
          <p:cNvSpPr>
            <a:spLocks noGrp="1" noChangeArrowheads="1"/>
          </p:cNvSpPr>
          <p:nvPr>
            <p:ph type="title"/>
          </p:nvPr>
        </p:nvSpPr>
        <p:spPr/>
        <p:txBody>
          <a:bodyPr/>
          <a:lstStyle/>
          <a:p>
            <a:pPr eaLnBrk="1" hangingPunct="1"/>
            <a:r>
              <a:rPr lang="en-US" altLang="en-US" u="sng"/>
              <a:t>Ví dụ</a:t>
            </a:r>
          </a:p>
        </p:txBody>
      </p:sp>
      <p:pic>
        <p:nvPicPr>
          <p:cNvPr id="16387" name="Picture 14">
            <a:extLst>
              <a:ext uri="{FF2B5EF4-FFF2-40B4-BE49-F238E27FC236}">
                <a16:creationId xmlns:a16="http://schemas.microsoft.com/office/drawing/2014/main" id="{0F518989-8D14-70C6-FE8D-61BAFC10F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138" y="158524"/>
            <a:ext cx="8699997" cy="638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15">
            <a:extLst>
              <a:ext uri="{FF2B5EF4-FFF2-40B4-BE49-F238E27FC236}">
                <a16:creationId xmlns:a16="http://schemas.microsoft.com/office/drawing/2014/main" id="{6AB4CE17-055C-8AE5-B41C-A552D1BC4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791" y="122238"/>
            <a:ext cx="4889747" cy="215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2CC7B8A-7C50-3366-D7C8-6923D1E3FC48}"/>
              </a:ext>
            </a:extLst>
          </p:cNvPr>
          <p:cNvSpPr>
            <a:spLocks noGrp="1" noChangeArrowheads="1"/>
          </p:cNvSpPr>
          <p:nvPr>
            <p:ph type="title"/>
          </p:nvPr>
        </p:nvSpPr>
        <p:spPr>
          <a:xfrm>
            <a:off x="609600" y="122238"/>
            <a:ext cx="10058400" cy="722714"/>
          </a:xfrm>
        </p:spPr>
        <p:txBody>
          <a:bodyPr/>
          <a:lstStyle/>
          <a:p>
            <a:pPr eaLnBrk="1" hangingPunct="1"/>
            <a:r>
              <a:rPr lang="en-US" altLang="en-US" u="sng"/>
              <a:t>Chuẩn hóa mã nguồn</a:t>
            </a:r>
          </a:p>
        </p:txBody>
      </p:sp>
      <p:sp>
        <p:nvSpPr>
          <p:cNvPr id="17411" name="Rectangle 3">
            <a:extLst>
              <a:ext uri="{FF2B5EF4-FFF2-40B4-BE49-F238E27FC236}">
                <a16:creationId xmlns:a16="http://schemas.microsoft.com/office/drawing/2014/main" id="{B7263612-44FD-6299-8C91-1522D45FFD8F}"/>
              </a:ext>
            </a:extLst>
          </p:cNvPr>
          <p:cNvSpPr>
            <a:spLocks noGrp="1" noChangeArrowheads="1"/>
          </p:cNvSpPr>
          <p:nvPr>
            <p:ph type="body" idx="1"/>
          </p:nvPr>
        </p:nvSpPr>
        <p:spPr>
          <a:xfrm>
            <a:off x="609600" y="1146969"/>
            <a:ext cx="10972800" cy="4411662"/>
          </a:xfrm>
        </p:spPr>
        <p:txBody>
          <a:bodyPr/>
          <a:lstStyle/>
          <a:p>
            <a:pPr eaLnBrk="1" hangingPunct="1">
              <a:buFont typeface="Wingdings" panose="05000000000000000000" pitchFamily="2" charset="2"/>
              <a:buChar char="q"/>
            </a:pPr>
            <a:r>
              <a:rPr lang="en-US" altLang="en-US" sz="2400"/>
              <a:t>Khai báo class trong header file </a:t>
            </a:r>
          </a:p>
          <a:p>
            <a:pPr lvl="1" eaLnBrk="1" hangingPunct="1">
              <a:buFont typeface="Wingdings" panose="05000000000000000000" pitchFamily="2" charset="2"/>
              <a:buNone/>
            </a:pPr>
            <a:r>
              <a:rPr lang="en-US" altLang="en-US" sz="2400"/>
              <a:t>		 </a:t>
            </a:r>
            <a:r>
              <a:rPr lang="en-US" altLang="en-US" sz="2400">
                <a:solidFill>
                  <a:srgbClr val="FF6600"/>
                </a:solidFill>
              </a:rPr>
              <a:t>“Rectangle.h”  (interface)</a:t>
            </a:r>
          </a:p>
          <a:p>
            <a:pPr eaLnBrk="1" hangingPunct="1">
              <a:buFont typeface="Wingdings" panose="05000000000000000000" pitchFamily="2" charset="2"/>
              <a:buChar char="q"/>
            </a:pPr>
            <a:r>
              <a:rPr lang="en-US" altLang="en-US" sz="2400"/>
              <a:t>Định nghĩa tất cả các phương thức trong file </a:t>
            </a:r>
          </a:p>
          <a:p>
            <a:pPr eaLnBrk="1" hangingPunct="1">
              <a:buFont typeface="Wingdings" panose="05000000000000000000" pitchFamily="2" charset="2"/>
              <a:buNone/>
            </a:pPr>
            <a:r>
              <a:rPr lang="en-US" altLang="en-US" sz="2400">
                <a:solidFill>
                  <a:srgbClr val="FF6600"/>
                </a:solidFill>
                <a:sym typeface="Wingdings" panose="05000000000000000000" pitchFamily="2" charset="2"/>
              </a:rPr>
              <a:t>		“Rectangle.cpp”  (implementation)</a:t>
            </a:r>
          </a:p>
          <a:p>
            <a:pPr eaLnBrk="1" hangingPunct="1">
              <a:buFont typeface="Wingdings" panose="05000000000000000000" pitchFamily="2" charset="2"/>
              <a:buChar char="q"/>
            </a:pPr>
            <a:r>
              <a:rPr lang="en-US" altLang="en-US" sz="2400">
                <a:sym typeface="Wingdings" panose="05000000000000000000" pitchFamily="2" charset="2"/>
              </a:rPr>
              <a:t>Để tránh include nhiều lần khai báo class(Rectangle.h) sử dụng:</a:t>
            </a:r>
          </a:p>
          <a:p>
            <a:pPr lvl="1" eaLnBrk="1" hangingPunct="1">
              <a:buFont typeface="Wingdings" panose="05000000000000000000" pitchFamily="2" charset="2"/>
              <a:buNone/>
            </a:pPr>
            <a:r>
              <a:rPr lang="en-US" altLang="en-US" sz="2400">
                <a:sym typeface="Wingdings" panose="05000000000000000000" pitchFamily="2" charset="2"/>
              </a:rPr>
              <a:t>		</a:t>
            </a:r>
            <a:r>
              <a:rPr lang="en-US" altLang="en-US" sz="2400">
                <a:solidFill>
                  <a:srgbClr val="FF6600"/>
                </a:solidFill>
                <a:sym typeface="Wingdings" panose="05000000000000000000" pitchFamily="2" charset="2"/>
              </a:rPr>
              <a:t>#ifndef _RECTANGLE_H</a:t>
            </a:r>
            <a:br>
              <a:rPr lang="en-US" altLang="en-US" sz="2400">
                <a:solidFill>
                  <a:srgbClr val="FF6600"/>
                </a:solidFill>
                <a:sym typeface="Wingdings" panose="05000000000000000000" pitchFamily="2" charset="2"/>
              </a:rPr>
            </a:br>
            <a:r>
              <a:rPr lang="en-US" altLang="en-US" sz="2400">
                <a:solidFill>
                  <a:srgbClr val="FF6600"/>
                </a:solidFill>
                <a:sym typeface="Wingdings" panose="05000000000000000000" pitchFamily="2" charset="2"/>
              </a:rPr>
              <a:t>	#define _RECTANGLE_H</a:t>
            </a:r>
            <a:br>
              <a:rPr lang="en-US" altLang="en-US" sz="2400">
                <a:solidFill>
                  <a:srgbClr val="FF6600"/>
                </a:solidFill>
                <a:sym typeface="Wingdings" panose="05000000000000000000" pitchFamily="2" charset="2"/>
              </a:rPr>
            </a:br>
            <a:r>
              <a:rPr lang="en-US" altLang="en-US" sz="2400">
                <a:solidFill>
                  <a:srgbClr val="FF6600"/>
                </a:solidFill>
                <a:sym typeface="Wingdings" panose="05000000000000000000" pitchFamily="2" charset="2"/>
              </a:rPr>
              <a:t>	//Class declaration</a:t>
            </a:r>
          </a:p>
          <a:p>
            <a:pPr lvl="1" eaLnBrk="1" hangingPunct="1">
              <a:buFont typeface="Wingdings" panose="05000000000000000000" pitchFamily="2" charset="2"/>
              <a:buNone/>
            </a:pPr>
            <a:r>
              <a:rPr lang="en-US" altLang="en-US" sz="2400">
                <a:solidFill>
                  <a:srgbClr val="FF6600"/>
                </a:solidFill>
                <a:sym typeface="Wingdings" panose="05000000000000000000" pitchFamily="2" charset="2"/>
              </a:rPr>
              <a:t>		….</a:t>
            </a:r>
          </a:p>
          <a:p>
            <a:pPr lvl="1" eaLnBrk="1" hangingPunct="1">
              <a:buFont typeface="Wingdings" panose="05000000000000000000" pitchFamily="2" charset="2"/>
              <a:buNone/>
            </a:pPr>
            <a:r>
              <a:rPr lang="en-US" altLang="en-US" sz="2400">
                <a:solidFill>
                  <a:srgbClr val="FF6600"/>
                </a:solidFill>
                <a:sym typeface="Wingdings" panose="05000000000000000000" pitchFamily="2" charset="2"/>
              </a:rPr>
              <a:t>		#endif</a:t>
            </a:r>
            <a:r>
              <a:rPr lang="en-US" altLang="en-US" sz="2400">
                <a:sym typeface="Wingdings" panose="05000000000000000000" pitchFamily="2" charset="2"/>
              </a:rPr>
              <a:t> </a:t>
            </a:r>
          </a:p>
          <a:p>
            <a:pPr lvl="1" eaLnBrk="1" hangingPunct="1">
              <a:buFont typeface="Wingdings" panose="05000000000000000000" pitchFamily="2" charset="2"/>
              <a:buNone/>
            </a:pPr>
            <a:r>
              <a:rPr lang="en-US" altLang="en-US" sz="2400">
                <a:sym typeface="Wingdings" panose="05000000000000000000" pitchFamily="2" charset="2"/>
              </a:rPr>
              <a:t>  Hoặc </a:t>
            </a:r>
          </a:p>
          <a:p>
            <a:pPr lvl="1" eaLnBrk="1" hangingPunct="1">
              <a:buFont typeface="Wingdings" panose="05000000000000000000" pitchFamily="2" charset="2"/>
              <a:buNone/>
            </a:pPr>
            <a:r>
              <a:rPr lang="en-US" altLang="en-US" sz="2400">
                <a:sym typeface="Wingdings" panose="05000000000000000000" pitchFamily="2" charset="2"/>
              </a:rPr>
              <a:t>		 </a:t>
            </a:r>
            <a:r>
              <a:rPr lang="en-US" altLang="en-US" sz="2400">
                <a:solidFill>
                  <a:srgbClr val="FF6600"/>
                </a:solidFill>
                <a:sym typeface="Wingdings" panose="05000000000000000000" pitchFamily="2" charset="2"/>
              </a:rPr>
              <a:t>#pragma once</a:t>
            </a:r>
          </a:p>
          <a:p>
            <a:pPr eaLnBrk="1" hangingPunct="1">
              <a:buFont typeface="Wingdings" panose="05000000000000000000" pitchFamily="2" charset="2"/>
              <a:buChar char="q"/>
            </a:pPr>
            <a:endParaRPr lang="en-US" altLang="en-US"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F1DBEA73-E874-9803-DF88-51390921B87D}"/>
              </a:ext>
            </a:extLst>
          </p:cNvPr>
          <p:cNvSpPr>
            <a:spLocks noGrp="1" noChangeArrowheads="1"/>
          </p:cNvSpPr>
          <p:nvPr>
            <p:ph type="title"/>
          </p:nvPr>
        </p:nvSpPr>
        <p:spPr/>
        <p:txBody>
          <a:bodyPr/>
          <a:lstStyle/>
          <a:p>
            <a:pPr eaLnBrk="1" hangingPunct="1"/>
            <a:r>
              <a:rPr lang="en-US" altLang="en-US" u="sng"/>
              <a:t>Chuẩn hóa mã nguồn</a:t>
            </a:r>
          </a:p>
        </p:txBody>
      </p:sp>
      <p:sp>
        <p:nvSpPr>
          <p:cNvPr id="18435" name="Rectangle 3">
            <a:extLst>
              <a:ext uri="{FF2B5EF4-FFF2-40B4-BE49-F238E27FC236}">
                <a16:creationId xmlns:a16="http://schemas.microsoft.com/office/drawing/2014/main" id="{CCF8BCA5-7F9E-0376-A842-2DEBC9862F15}"/>
              </a:ext>
            </a:extLst>
          </p:cNvPr>
          <p:cNvSpPr>
            <a:spLocks noGrp="1" noChangeArrowheads="1"/>
          </p:cNvSpPr>
          <p:nvPr>
            <p:ph type="body" idx="1"/>
          </p:nvPr>
        </p:nvSpPr>
        <p:spPr>
          <a:xfrm>
            <a:off x="679450" y="1589883"/>
            <a:ext cx="8229600" cy="1150144"/>
          </a:xfrm>
        </p:spPr>
        <p:txBody>
          <a:bodyPr/>
          <a:lstStyle/>
          <a:p>
            <a:pPr eaLnBrk="1" hangingPunct="1">
              <a:buFont typeface="Wingdings" panose="05000000000000000000" pitchFamily="2" charset="2"/>
              <a:buChar char="q"/>
            </a:pPr>
            <a:r>
              <a:rPr lang="en-US" altLang="en-US" sz="2800"/>
              <a:t>Sử dụng class, tạo đối tượng trong file</a:t>
            </a:r>
          </a:p>
          <a:p>
            <a:pPr lvl="1" eaLnBrk="1" hangingPunct="1">
              <a:buFont typeface="Wingdings" panose="05000000000000000000" pitchFamily="2" charset="2"/>
              <a:buNone/>
            </a:pPr>
            <a:r>
              <a:rPr lang="en-US" altLang="en-US" sz="2800"/>
              <a:t>		 </a:t>
            </a:r>
            <a:r>
              <a:rPr lang="en-US" altLang="en-US" sz="2800">
                <a:solidFill>
                  <a:srgbClr val="FF6600"/>
                </a:solidFill>
              </a:rPr>
              <a:t>“Main.cpp”  (client)</a:t>
            </a:r>
          </a:p>
          <a:p>
            <a:pPr eaLnBrk="1" hangingPunct="1">
              <a:buFont typeface="Wingdings" panose="05000000000000000000" pitchFamily="2" charset="2"/>
              <a:buNone/>
            </a:pPr>
            <a:endParaRPr lang="en-US" altLang="en-US" sz="2800">
              <a:solidFill>
                <a:srgbClr val="FF6600"/>
              </a:solidFill>
              <a:sym typeface="Wingdings" panose="05000000000000000000" pitchFamily="2" charset="2"/>
            </a:endParaRPr>
          </a:p>
          <a:p>
            <a:pPr eaLnBrk="1" hangingPunct="1">
              <a:buFont typeface="Wingdings" panose="05000000000000000000" pitchFamily="2" charset="2"/>
              <a:buChar char="q"/>
            </a:pPr>
            <a:endParaRPr lang="en-US" altLang="en-US" sz="2800"/>
          </a:p>
        </p:txBody>
      </p:sp>
      <p:pic>
        <p:nvPicPr>
          <p:cNvPr id="18436" name="Picture 4">
            <a:extLst>
              <a:ext uri="{FF2B5EF4-FFF2-40B4-BE49-F238E27FC236}">
                <a16:creationId xmlns:a16="http://schemas.microsoft.com/office/drawing/2014/main" id="{703737A5-1D27-A603-5AAD-B522D2667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0" y="2817812"/>
            <a:ext cx="5410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a:extLst>
              <a:ext uri="{FF2B5EF4-FFF2-40B4-BE49-F238E27FC236}">
                <a16:creationId xmlns:a16="http://schemas.microsoft.com/office/drawing/2014/main" id="{093320F5-CA51-4ED2-9C84-E2ABCF2FB44C}"/>
              </a:ext>
            </a:extLst>
          </p:cNvPr>
          <p:cNvSpPr txBox="1">
            <a:spLocks noChangeArrowheads="1"/>
          </p:cNvSpPr>
          <p:nvPr/>
        </p:nvSpPr>
        <p:spPr bwMode="auto">
          <a:xfrm>
            <a:off x="5524500" y="3884612"/>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r>
              <a:rPr lang="en-US" altLang="en-US" sz="1800">
                <a:solidFill>
                  <a:srgbClr val="000000"/>
                </a:solidFill>
              </a:rPr>
              <a:t>Rectangle.h</a:t>
            </a:r>
          </a:p>
        </p:txBody>
      </p:sp>
      <p:sp>
        <p:nvSpPr>
          <p:cNvPr id="18438" name="Text Box 6">
            <a:extLst>
              <a:ext uri="{FF2B5EF4-FFF2-40B4-BE49-F238E27FC236}">
                <a16:creationId xmlns:a16="http://schemas.microsoft.com/office/drawing/2014/main" id="{F4C39C4D-919D-8779-AA0A-7D9F3DF82F85}"/>
              </a:ext>
            </a:extLst>
          </p:cNvPr>
          <p:cNvSpPr txBox="1">
            <a:spLocks noChangeArrowheads="1"/>
          </p:cNvSpPr>
          <p:nvPr/>
        </p:nvSpPr>
        <p:spPr bwMode="auto">
          <a:xfrm>
            <a:off x="3314700" y="3884612"/>
            <a:ext cx="164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r>
              <a:rPr lang="en-US" altLang="en-US" sz="1800">
                <a:solidFill>
                  <a:srgbClr val="000000"/>
                </a:solidFill>
              </a:rPr>
              <a:t>Rectangle.cpp</a:t>
            </a:r>
          </a:p>
        </p:txBody>
      </p:sp>
      <p:sp>
        <p:nvSpPr>
          <p:cNvPr id="18439" name="Text Box 7">
            <a:extLst>
              <a:ext uri="{FF2B5EF4-FFF2-40B4-BE49-F238E27FC236}">
                <a16:creationId xmlns:a16="http://schemas.microsoft.com/office/drawing/2014/main" id="{81923201-B5BC-90AB-D98B-F4BD19FBD499}"/>
              </a:ext>
            </a:extLst>
          </p:cNvPr>
          <p:cNvSpPr txBox="1">
            <a:spLocks noChangeArrowheads="1"/>
          </p:cNvSpPr>
          <p:nvPr/>
        </p:nvSpPr>
        <p:spPr bwMode="auto">
          <a:xfrm>
            <a:off x="7658100" y="3884612"/>
            <a:ext cx="1111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r>
              <a:rPr lang="en-US" altLang="en-US" sz="1800">
                <a:solidFill>
                  <a:srgbClr val="000000"/>
                </a:solidFill>
              </a:rPr>
              <a:t>Main.cpp</a:t>
            </a:r>
          </a:p>
        </p:txBody>
      </p:sp>
      <p:sp>
        <p:nvSpPr>
          <p:cNvPr id="18440" name="Line 9">
            <a:extLst>
              <a:ext uri="{FF2B5EF4-FFF2-40B4-BE49-F238E27FC236}">
                <a16:creationId xmlns:a16="http://schemas.microsoft.com/office/drawing/2014/main" id="{D97F9C6C-83DB-F439-A67B-0BD303CFF43A}"/>
              </a:ext>
            </a:extLst>
          </p:cNvPr>
          <p:cNvSpPr>
            <a:spLocks noChangeShapeType="1"/>
          </p:cNvSpPr>
          <p:nvPr/>
        </p:nvSpPr>
        <p:spPr bwMode="auto">
          <a:xfrm>
            <a:off x="6515100" y="3351211"/>
            <a:ext cx="14478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8441" name="Line 10">
            <a:extLst>
              <a:ext uri="{FF2B5EF4-FFF2-40B4-BE49-F238E27FC236}">
                <a16:creationId xmlns:a16="http://schemas.microsoft.com/office/drawing/2014/main" id="{A05CC036-C58D-FE51-08A8-EA924B4D420E}"/>
              </a:ext>
            </a:extLst>
          </p:cNvPr>
          <p:cNvSpPr>
            <a:spLocks noChangeShapeType="1"/>
          </p:cNvSpPr>
          <p:nvPr/>
        </p:nvSpPr>
        <p:spPr bwMode="auto">
          <a:xfrm flipH="1">
            <a:off x="4305300" y="3351211"/>
            <a:ext cx="1524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8442" name="Text Box 11">
            <a:extLst>
              <a:ext uri="{FF2B5EF4-FFF2-40B4-BE49-F238E27FC236}">
                <a16:creationId xmlns:a16="http://schemas.microsoft.com/office/drawing/2014/main" id="{47AA0D09-0A81-6B96-10C8-8D8AE17FBDCE}"/>
              </a:ext>
            </a:extLst>
          </p:cNvPr>
          <p:cNvSpPr txBox="1">
            <a:spLocks noChangeArrowheads="1"/>
          </p:cNvSpPr>
          <p:nvPr/>
        </p:nvSpPr>
        <p:spPr bwMode="auto">
          <a:xfrm>
            <a:off x="4533900" y="2970212"/>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r>
              <a:rPr lang="en-US" altLang="en-US" sz="1800">
                <a:solidFill>
                  <a:srgbClr val="000000"/>
                </a:solidFill>
              </a:rPr>
              <a:t>include</a:t>
            </a:r>
          </a:p>
        </p:txBody>
      </p:sp>
      <p:sp>
        <p:nvSpPr>
          <p:cNvPr id="18443" name="Text Box 12">
            <a:extLst>
              <a:ext uri="{FF2B5EF4-FFF2-40B4-BE49-F238E27FC236}">
                <a16:creationId xmlns:a16="http://schemas.microsoft.com/office/drawing/2014/main" id="{5C788788-33A2-66B9-B712-7E9D77DA5211}"/>
              </a:ext>
            </a:extLst>
          </p:cNvPr>
          <p:cNvSpPr txBox="1">
            <a:spLocks noChangeArrowheads="1"/>
          </p:cNvSpPr>
          <p:nvPr/>
        </p:nvSpPr>
        <p:spPr bwMode="auto">
          <a:xfrm>
            <a:off x="6743700" y="2970212"/>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r>
              <a:rPr lang="en-US" altLang="en-US" sz="1800">
                <a:solidFill>
                  <a:srgbClr val="000000"/>
                </a:solidFill>
              </a:rPr>
              <a:t>include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BBE1AC8-B133-21A0-880F-0FAF3A2915B8}"/>
              </a:ext>
            </a:extLst>
          </p:cNvPr>
          <p:cNvSpPr>
            <a:spLocks noGrp="1" noChangeArrowheads="1"/>
          </p:cNvSpPr>
          <p:nvPr>
            <p:ph type="title"/>
          </p:nvPr>
        </p:nvSpPr>
        <p:spPr/>
        <p:txBody>
          <a:bodyPr/>
          <a:lstStyle/>
          <a:p>
            <a:pPr eaLnBrk="1" hangingPunct="1"/>
            <a:r>
              <a:rPr lang="en-US" altLang="en-US" u="sng"/>
              <a:t>Ví dụ: Class(lớp)</a:t>
            </a:r>
          </a:p>
        </p:txBody>
      </p:sp>
      <p:sp>
        <p:nvSpPr>
          <p:cNvPr id="19459" name="Rectangle 3">
            <a:extLst>
              <a:ext uri="{FF2B5EF4-FFF2-40B4-BE49-F238E27FC236}">
                <a16:creationId xmlns:a16="http://schemas.microsoft.com/office/drawing/2014/main" id="{0454CD26-4131-B6E4-90FB-E51ECD3413E5}"/>
              </a:ext>
            </a:extLst>
          </p:cNvPr>
          <p:cNvSpPr>
            <a:spLocks noGrp="1" noChangeArrowheads="1"/>
          </p:cNvSpPr>
          <p:nvPr>
            <p:ph type="body" idx="1"/>
          </p:nvPr>
        </p:nvSpPr>
        <p:spPr/>
        <p:txBody>
          <a:bodyPr/>
          <a:lstStyle/>
          <a:p>
            <a:pPr eaLnBrk="1" hangingPunct="1">
              <a:buFont typeface="Wingdings" panose="05000000000000000000" pitchFamily="2" charset="2"/>
              <a:buChar char="q"/>
            </a:pPr>
            <a:r>
              <a:rPr lang="en-US" altLang="en-US"/>
              <a:t>Ví dụ 1: Xây dựng và sử dụng lớp </a:t>
            </a:r>
            <a:r>
              <a:rPr lang="en-US" altLang="en-US">
                <a:solidFill>
                  <a:srgbClr val="FF6600"/>
                </a:solidFill>
              </a:rPr>
              <a:t>Student</a:t>
            </a:r>
          </a:p>
          <a:p>
            <a:pPr lvl="1" eaLnBrk="1" hangingPunct="1">
              <a:buFont typeface="Wingdings" panose="05000000000000000000" pitchFamily="2" charset="2"/>
              <a:buChar char="q"/>
            </a:pPr>
            <a:r>
              <a:rPr lang="en-US" altLang="en-US"/>
              <a:t>Data members: </a:t>
            </a:r>
            <a:r>
              <a:rPr lang="en-US" altLang="en-US">
                <a:solidFill>
                  <a:srgbClr val="FF6600"/>
                </a:solidFill>
              </a:rPr>
              <a:t>mssv, name, averMark</a:t>
            </a:r>
          </a:p>
          <a:p>
            <a:pPr lvl="1" eaLnBrk="1" hangingPunct="1">
              <a:buFont typeface="Wingdings" panose="05000000000000000000" pitchFamily="2" charset="2"/>
              <a:buChar char="q"/>
            </a:pPr>
            <a:r>
              <a:rPr lang="en-US" altLang="en-US"/>
              <a:t>Member functions: </a:t>
            </a:r>
            <a:r>
              <a:rPr lang="en-US" altLang="en-US">
                <a:solidFill>
                  <a:srgbClr val="FF6600"/>
                </a:solidFill>
              </a:rPr>
              <a:t>print(), input()</a:t>
            </a:r>
          </a:p>
          <a:p>
            <a:pPr lvl="1" eaLnBrk="1" hangingPunct="1">
              <a:buFont typeface="Wingdings" panose="05000000000000000000" pitchFamily="2" charset="2"/>
              <a:buNone/>
            </a:pPr>
            <a:endParaRPr lang="en-US" altLang="en-US">
              <a:solidFill>
                <a:srgbClr val="FF6600"/>
              </a:solidFill>
            </a:endParaRPr>
          </a:p>
          <a:p>
            <a:pPr eaLnBrk="1" hangingPunct="1">
              <a:buFont typeface="Wingdings" panose="05000000000000000000" pitchFamily="2" charset="2"/>
              <a:buChar char="q"/>
            </a:pPr>
            <a:r>
              <a:rPr lang="en-US" altLang="en-US"/>
              <a:t>Ví dụ 2: Xây dựng và sử dụng lớp </a:t>
            </a:r>
            <a:r>
              <a:rPr lang="en-US" altLang="en-US">
                <a:solidFill>
                  <a:srgbClr val="FF6600"/>
                </a:solidFill>
              </a:rPr>
              <a:t>Fraction</a:t>
            </a:r>
          </a:p>
          <a:p>
            <a:pPr lvl="1" eaLnBrk="1" hangingPunct="1">
              <a:buFont typeface="Wingdings" panose="05000000000000000000" pitchFamily="2" charset="2"/>
              <a:buChar char="q"/>
            </a:pPr>
            <a:r>
              <a:rPr lang="en-US" altLang="en-US"/>
              <a:t>Data members: </a:t>
            </a:r>
            <a:r>
              <a:rPr lang="en-US" altLang="en-US">
                <a:solidFill>
                  <a:srgbClr val="FF6600"/>
                </a:solidFill>
              </a:rPr>
              <a:t>numerator, denominator</a:t>
            </a:r>
            <a:r>
              <a:rPr lang="en-US" altLang="en-US"/>
              <a:t> </a:t>
            </a:r>
            <a:endParaRPr lang="en-US" altLang="en-US">
              <a:solidFill>
                <a:srgbClr val="FF6600"/>
              </a:solidFill>
            </a:endParaRPr>
          </a:p>
          <a:p>
            <a:pPr lvl="1" eaLnBrk="1" hangingPunct="1">
              <a:buFont typeface="Wingdings" panose="05000000000000000000" pitchFamily="2" charset="2"/>
              <a:buChar char="q"/>
            </a:pPr>
            <a:r>
              <a:rPr lang="en-US" altLang="en-US"/>
              <a:t>Member functions: </a:t>
            </a:r>
            <a:r>
              <a:rPr lang="en-US" altLang="en-US">
                <a:solidFill>
                  <a:srgbClr val="FF6600"/>
                </a:solidFill>
              </a:rPr>
              <a:t>print(), input(), add()</a:t>
            </a:r>
          </a:p>
          <a:p>
            <a:pPr lvl="1" eaLnBrk="1" hangingPunct="1">
              <a:buFont typeface="Wingdings" panose="05000000000000000000" pitchFamily="2" charset="2"/>
              <a:buChar char="q"/>
            </a:pPr>
            <a:endParaRPr lang="en-US" altLang="en-US">
              <a:solidFill>
                <a:srgbClr val="FF66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10A8A2D-FE40-3976-AF6D-576C6C09EF53}"/>
              </a:ext>
            </a:extLst>
          </p:cNvPr>
          <p:cNvSpPr>
            <a:spLocks noGrp="1" noChangeArrowheads="1"/>
          </p:cNvSpPr>
          <p:nvPr>
            <p:ph type="title"/>
          </p:nvPr>
        </p:nvSpPr>
        <p:spPr/>
        <p:txBody>
          <a:bodyPr/>
          <a:lstStyle/>
          <a:p>
            <a:pPr eaLnBrk="1" hangingPunct="1"/>
            <a:r>
              <a:rPr lang="en-US" altLang="en-US" u="sng"/>
              <a:t>Các phương thức</a:t>
            </a:r>
          </a:p>
        </p:txBody>
      </p:sp>
      <p:sp>
        <p:nvSpPr>
          <p:cNvPr id="20483" name="Rectangle 3">
            <a:extLst>
              <a:ext uri="{FF2B5EF4-FFF2-40B4-BE49-F238E27FC236}">
                <a16:creationId xmlns:a16="http://schemas.microsoft.com/office/drawing/2014/main" id="{460A1891-0976-FDAD-C4C8-7C20EA6D628A}"/>
              </a:ext>
            </a:extLst>
          </p:cNvPr>
          <p:cNvSpPr>
            <a:spLocks noGrp="1" noChangeArrowheads="1"/>
          </p:cNvSpPr>
          <p:nvPr>
            <p:ph type="body" idx="1"/>
          </p:nvPr>
        </p:nvSpPr>
        <p:spPr/>
        <p:txBody>
          <a:bodyPr/>
          <a:lstStyle/>
          <a:p>
            <a:pPr eaLnBrk="1" hangingPunct="1">
              <a:buFont typeface="Wingdings" panose="05000000000000000000" pitchFamily="2" charset="2"/>
              <a:buChar char="q"/>
            </a:pPr>
            <a:r>
              <a:rPr lang="en-US" altLang="en-US"/>
              <a:t>Mỗi đối tượng thường có 4 phương thức cơ bản:</a:t>
            </a:r>
          </a:p>
          <a:p>
            <a:pPr lvl="1" eaLnBrk="1" hangingPunct="1">
              <a:buFont typeface="Wingdings" panose="05000000000000000000" pitchFamily="2" charset="2"/>
              <a:buChar char="Ø"/>
            </a:pPr>
            <a:r>
              <a:rPr lang="en-US" altLang="en-US"/>
              <a:t>Phương thức khởi tạo đối tượng: </a:t>
            </a:r>
            <a:r>
              <a:rPr lang="en-US" altLang="en-US">
                <a:solidFill>
                  <a:srgbClr val="FF6600"/>
                </a:solidFill>
              </a:rPr>
              <a:t>constructor</a:t>
            </a:r>
          </a:p>
          <a:p>
            <a:pPr lvl="1" eaLnBrk="1" hangingPunct="1">
              <a:buFont typeface="Wingdings" panose="05000000000000000000" pitchFamily="2" charset="2"/>
              <a:buChar char="Ø"/>
            </a:pPr>
            <a:r>
              <a:rPr lang="en-US" altLang="en-US"/>
              <a:t>Phương thức hủy đối tượng: </a:t>
            </a:r>
            <a:r>
              <a:rPr lang="en-US" altLang="en-US">
                <a:solidFill>
                  <a:srgbClr val="FF6600"/>
                </a:solidFill>
              </a:rPr>
              <a:t>destructor</a:t>
            </a:r>
          </a:p>
          <a:p>
            <a:pPr lvl="1" eaLnBrk="1" hangingPunct="1">
              <a:buFont typeface="Wingdings" panose="05000000000000000000" pitchFamily="2" charset="2"/>
              <a:buChar char="Ø"/>
            </a:pPr>
            <a:r>
              <a:rPr lang="en-US" altLang="en-US"/>
              <a:t>Phương thức truy xuất dữ liệu: </a:t>
            </a:r>
            <a:r>
              <a:rPr lang="en-US" altLang="en-US">
                <a:solidFill>
                  <a:srgbClr val="FF6600"/>
                </a:solidFill>
              </a:rPr>
              <a:t>get</a:t>
            </a:r>
          </a:p>
          <a:p>
            <a:pPr lvl="1" eaLnBrk="1" hangingPunct="1">
              <a:buFont typeface="Wingdings" panose="05000000000000000000" pitchFamily="2" charset="2"/>
              <a:buChar char="Ø"/>
            </a:pPr>
            <a:r>
              <a:rPr lang="en-US" altLang="en-US"/>
              <a:t>Phương thức cập nhật dữ liệu: </a:t>
            </a:r>
            <a:r>
              <a:rPr lang="en-US" altLang="en-US">
                <a:solidFill>
                  <a:srgbClr val="FF6600"/>
                </a:solidFill>
              </a:rPr>
              <a:t>set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FB1C2A5-090C-B12A-876B-3B3251078B5A}"/>
              </a:ext>
            </a:extLst>
          </p:cNvPr>
          <p:cNvSpPr>
            <a:spLocks noGrp="1" noChangeArrowheads="1"/>
          </p:cNvSpPr>
          <p:nvPr>
            <p:ph type="title"/>
          </p:nvPr>
        </p:nvSpPr>
        <p:spPr/>
        <p:txBody>
          <a:bodyPr/>
          <a:lstStyle/>
          <a:p>
            <a:pPr eaLnBrk="1" hangingPunct="1"/>
            <a:r>
              <a:rPr lang="en-US" altLang="en-US" u="sng"/>
              <a:t>Phương thức khởi tạo (constructor)</a:t>
            </a:r>
          </a:p>
        </p:txBody>
      </p:sp>
      <p:sp>
        <p:nvSpPr>
          <p:cNvPr id="21507" name="Rectangle 3">
            <a:extLst>
              <a:ext uri="{FF2B5EF4-FFF2-40B4-BE49-F238E27FC236}">
                <a16:creationId xmlns:a16="http://schemas.microsoft.com/office/drawing/2014/main" id="{730FCD1C-D615-1DA6-65F5-6D8AAD6D7AB6}"/>
              </a:ext>
            </a:extLst>
          </p:cNvPr>
          <p:cNvSpPr>
            <a:spLocks noGrp="1" noChangeArrowheads="1"/>
          </p:cNvSpPr>
          <p:nvPr>
            <p:ph type="body" idx="1"/>
          </p:nvPr>
        </p:nvSpPr>
        <p:spPr/>
        <p:txBody>
          <a:bodyPr/>
          <a:lstStyle/>
          <a:p>
            <a:pPr algn="just" eaLnBrk="1" hangingPunct="1">
              <a:buFont typeface="Wingdings" panose="05000000000000000000" pitchFamily="2" charset="2"/>
              <a:buChar char="q"/>
            </a:pPr>
            <a:r>
              <a:rPr lang="en-US" altLang="en-US" sz="2800"/>
              <a:t>Chức năng:</a:t>
            </a:r>
          </a:p>
          <a:p>
            <a:pPr lvl="1" algn="just" eaLnBrk="1" hangingPunct="1">
              <a:buFont typeface="Wingdings" panose="05000000000000000000" pitchFamily="2" charset="2"/>
              <a:buChar char="Ø"/>
            </a:pPr>
            <a:r>
              <a:rPr lang="en-US" altLang="en-US" sz="2400"/>
              <a:t>Khởi tạo các giá trị thành viên dữ liệu của đối tượng </a:t>
            </a:r>
          </a:p>
          <a:p>
            <a:pPr lvl="1" algn="just" eaLnBrk="1" hangingPunct="1">
              <a:buFont typeface="Wingdings" panose="05000000000000000000" pitchFamily="2" charset="2"/>
              <a:buChar char="Ø"/>
            </a:pPr>
            <a:r>
              <a:rPr lang="en-US" altLang="en-US" sz="2400"/>
              <a:t>Xin cấp phát bộ nhớ cho thành viên dữ liệu động</a:t>
            </a:r>
          </a:p>
          <a:p>
            <a:pPr algn="just" eaLnBrk="1" hangingPunct="1">
              <a:buFont typeface="Wingdings" panose="05000000000000000000" pitchFamily="2" charset="2"/>
              <a:buChar char="q"/>
            </a:pPr>
            <a:r>
              <a:rPr lang="en-US" altLang="en-US" sz="2800"/>
              <a:t>Là hàm thành viên của lớp</a:t>
            </a:r>
          </a:p>
          <a:p>
            <a:pPr algn="just" eaLnBrk="1" hangingPunct="1">
              <a:buFont typeface="Wingdings" panose="05000000000000000000" pitchFamily="2" charset="2"/>
              <a:buChar char="q"/>
            </a:pPr>
            <a:r>
              <a:rPr lang="en-US" altLang="en-US" sz="2800"/>
              <a:t>Nó </a:t>
            </a:r>
            <a:r>
              <a:rPr lang="en-US" altLang="en-US" sz="2800">
                <a:solidFill>
                  <a:srgbClr val="FF0000"/>
                </a:solidFill>
              </a:rPr>
              <a:t>được gọi</a:t>
            </a:r>
            <a:r>
              <a:rPr lang="en-US" altLang="en-US" sz="2800"/>
              <a:t> </a:t>
            </a:r>
            <a:r>
              <a:rPr lang="en-US" altLang="en-US" sz="2800">
                <a:solidFill>
                  <a:srgbClr val="FF0000"/>
                </a:solidFill>
              </a:rPr>
              <a:t>tự động</a:t>
            </a:r>
            <a:r>
              <a:rPr lang="en-US" altLang="en-US" sz="2800"/>
              <a:t> mỗi khi đối tượng được khai báo</a:t>
            </a:r>
          </a:p>
          <a:p>
            <a:pPr algn="just" eaLnBrk="1" hangingPunct="1">
              <a:buFont typeface="Wingdings" panose="05000000000000000000" pitchFamily="2" charset="2"/>
              <a:buChar char="q"/>
            </a:pPr>
            <a:endParaRPr lang="en-US" altLang="en-US" sz="2800"/>
          </a:p>
          <a:p>
            <a:pPr eaLnBrk="1" hangingPunct="1">
              <a:buFont typeface="Wingdings" panose="05000000000000000000" pitchFamily="2" charset="2"/>
              <a:buChar char="q"/>
            </a:pPr>
            <a:endParaRPr lang="en-US" altLang="en-US" sz="2800"/>
          </a:p>
          <a:p>
            <a:pPr eaLnBrk="1" hangingPunct="1">
              <a:buFont typeface="Wingdings" panose="05000000000000000000" pitchFamily="2" charset="2"/>
              <a:buChar char="q"/>
            </a:pPr>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FA6B45E7-E785-37C6-0F4A-C1CFA9F3AF47}"/>
              </a:ext>
            </a:extLst>
          </p:cNvPr>
          <p:cNvSpPr>
            <a:spLocks noChangeArrowheads="1"/>
          </p:cNvSpPr>
          <p:nvPr/>
        </p:nvSpPr>
        <p:spPr bwMode="auto">
          <a:xfrm>
            <a:off x="920189" y="4042458"/>
            <a:ext cx="10168358" cy="2514600"/>
          </a:xfrm>
          <a:prstGeom prst="rect">
            <a:avLst/>
          </a:prstGeom>
          <a:solidFill>
            <a:srgbClr val="CCFFFF"/>
          </a:solidFill>
          <a:ln w="9525">
            <a:solidFill>
              <a:schemeClr val="tx1"/>
            </a:solidFill>
            <a:miter lim="800000"/>
            <a:headEnd/>
            <a:tailEnd/>
          </a:ln>
        </p:spPr>
        <p:txBody>
          <a:bodyPr wrap="none" anchor="ctr"/>
          <a:lstStyle>
            <a:lvl1pPr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Tx/>
              <a:buSzTx/>
              <a:buNone/>
            </a:pPr>
            <a:endParaRPr lang="en-US" altLang="en-US" sz="1800">
              <a:solidFill>
                <a:srgbClr val="000000"/>
              </a:solidFill>
            </a:endParaRPr>
          </a:p>
        </p:txBody>
      </p:sp>
      <p:sp>
        <p:nvSpPr>
          <p:cNvPr id="22531" name="Rectangle 2">
            <a:extLst>
              <a:ext uri="{FF2B5EF4-FFF2-40B4-BE49-F238E27FC236}">
                <a16:creationId xmlns:a16="http://schemas.microsoft.com/office/drawing/2014/main" id="{FA281C8A-7022-FEC4-1711-9FA134E3E06F}"/>
              </a:ext>
            </a:extLst>
          </p:cNvPr>
          <p:cNvSpPr>
            <a:spLocks noGrp="1" noChangeArrowheads="1"/>
          </p:cNvSpPr>
          <p:nvPr>
            <p:ph type="title"/>
          </p:nvPr>
        </p:nvSpPr>
        <p:spPr/>
        <p:txBody>
          <a:bodyPr/>
          <a:lstStyle/>
          <a:p>
            <a:pPr eaLnBrk="1" hangingPunct="1"/>
            <a:r>
              <a:rPr lang="en-US" altLang="en-US" u="sng"/>
              <a:t>Phương thức khởi tạo (constructor)</a:t>
            </a:r>
          </a:p>
        </p:txBody>
      </p:sp>
      <p:sp>
        <p:nvSpPr>
          <p:cNvPr id="22532" name="Rectangle 3">
            <a:extLst>
              <a:ext uri="{FF2B5EF4-FFF2-40B4-BE49-F238E27FC236}">
                <a16:creationId xmlns:a16="http://schemas.microsoft.com/office/drawing/2014/main" id="{F0EDFAC7-26BB-E348-7C4D-F73C2F25C3C0}"/>
              </a:ext>
            </a:extLst>
          </p:cNvPr>
          <p:cNvSpPr>
            <a:spLocks noGrp="1" noChangeArrowheads="1"/>
          </p:cNvSpPr>
          <p:nvPr>
            <p:ph type="body" idx="1"/>
          </p:nvPr>
        </p:nvSpPr>
        <p:spPr/>
        <p:txBody>
          <a:bodyPr/>
          <a:lstStyle/>
          <a:p>
            <a:pPr algn="just" eaLnBrk="1" hangingPunct="1">
              <a:buFont typeface="Wingdings" panose="05000000000000000000" pitchFamily="2" charset="2"/>
              <a:buNone/>
            </a:pPr>
            <a:r>
              <a:rPr lang="en-US" altLang="en-US" sz="3200"/>
              <a:t>Khai báo</a:t>
            </a:r>
          </a:p>
          <a:p>
            <a:pPr algn="just" eaLnBrk="1" hangingPunct="1">
              <a:buFont typeface="Wingdings" panose="05000000000000000000" pitchFamily="2" charset="2"/>
              <a:buNone/>
            </a:pPr>
            <a:r>
              <a:rPr lang="en-US" altLang="en-US" sz="3200" b="1"/>
              <a:t>		</a:t>
            </a:r>
            <a:r>
              <a:rPr lang="en-US" altLang="en-US" sz="3200" b="1">
                <a:solidFill>
                  <a:srgbClr val="FF6600"/>
                </a:solidFill>
              </a:rPr>
              <a:t>class_name(type   arg1, type   arg2,…)</a:t>
            </a:r>
          </a:p>
          <a:p>
            <a:pPr eaLnBrk="1" hangingPunct="1">
              <a:buFont typeface="Wingdings" panose="05000000000000000000" pitchFamily="2" charset="2"/>
              <a:buNone/>
            </a:pPr>
            <a:r>
              <a:rPr lang="en-US" altLang="en-US" sz="3200"/>
              <a:t>Định nghĩa</a:t>
            </a:r>
          </a:p>
          <a:p>
            <a:pPr lvl="1" eaLnBrk="1" hangingPunct="1">
              <a:buFont typeface="Wingdings" panose="05000000000000000000" pitchFamily="2" charset="2"/>
              <a:buNone/>
            </a:pPr>
            <a:endParaRPr lang="en-US" altLang="en-US" sz="3200">
              <a:solidFill>
                <a:srgbClr val="FF6600"/>
              </a:solidFill>
            </a:endParaRPr>
          </a:p>
          <a:p>
            <a:pPr lvl="1" eaLnBrk="1" hangingPunct="1">
              <a:buFont typeface="Wingdings" panose="05000000000000000000" pitchFamily="2" charset="2"/>
              <a:buNone/>
            </a:pPr>
            <a:r>
              <a:rPr lang="en-US" altLang="en-US" sz="3200" b="1">
                <a:solidFill>
                  <a:schemeClr val="tx2">
                    <a:lumMod val="60000"/>
                    <a:lumOff val="40000"/>
                  </a:schemeClr>
                </a:solidFill>
              </a:rPr>
              <a:t>class_name::class_name(type   arg1, type   arg2,…)</a:t>
            </a:r>
          </a:p>
          <a:p>
            <a:pPr lvl="1" eaLnBrk="1" hangingPunct="1">
              <a:buFont typeface="Wingdings" panose="05000000000000000000" pitchFamily="2" charset="2"/>
              <a:buNone/>
            </a:pPr>
            <a:r>
              <a:rPr lang="en-US" altLang="en-US" sz="3200" b="1">
                <a:solidFill>
                  <a:schemeClr val="tx2">
                    <a:lumMod val="60000"/>
                    <a:lumOff val="40000"/>
                  </a:schemeClr>
                </a:solidFill>
              </a:rPr>
              <a:t>{</a:t>
            </a:r>
          </a:p>
          <a:p>
            <a:pPr lvl="1" eaLnBrk="1" hangingPunct="1">
              <a:buFont typeface="Wingdings" panose="05000000000000000000" pitchFamily="2" charset="2"/>
              <a:buNone/>
            </a:pPr>
            <a:r>
              <a:rPr lang="en-US" altLang="en-US" sz="3200" b="1">
                <a:solidFill>
                  <a:schemeClr val="tx2">
                    <a:lumMod val="60000"/>
                    <a:lumOff val="40000"/>
                  </a:schemeClr>
                </a:solidFill>
              </a:rPr>
              <a:t>		//Than ham</a:t>
            </a:r>
          </a:p>
          <a:p>
            <a:pPr lvl="1" eaLnBrk="1" hangingPunct="1">
              <a:buFont typeface="Wingdings" panose="05000000000000000000" pitchFamily="2" charset="2"/>
              <a:buNone/>
            </a:pPr>
            <a:r>
              <a:rPr lang="en-US" altLang="en-US" sz="3200" b="1">
                <a:solidFill>
                  <a:schemeClr val="tx2">
                    <a:lumMod val="60000"/>
                    <a:lumOff val="40000"/>
                  </a:schemeClr>
                </a:solidFill>
              </a:rPr>
              <a:t>}</a:t>
            </a:r>
          </a:p>
          <a:p>
            <a:pPr eaLnBrk="1" hangingPunct="1">
              <a:buFont typeface="Wingdings" panose="05000000000000000000" pitchFamily="2" charset="2"/>
              <a:buNone/>
            </a:pPr>
            <a:endParaRPr lang="en-US" altLang="en-US" sz="3200"/>
          </a:p>
          <a:p>
            <a:pPr eaLnBrk="1" hangingPunct="1">
              <a:buFont typeface="Wingdings" panose="05000000000000000000" pitchFamily="2" charset="2"/>
              <a:buChar char="q"/>
            </a:pPr>
            <a:endParaRPr lang="en-US" altLang="en-US" sz="32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ixel">
  <a:themeElements>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_Pixe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altLang="en-US"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altLang="en-US"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1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1194</TotalTime>
  <Words>18207</Words>
  <Application>Microsoft Office PowerPoint</Application>
  <PresentationFormat>Widescreen</PresentationFormat>
  <Paragraphs>2342</Paragraphs>
  <Slides>355</Slides>
  <Notes>61</Notes>
  <HiddenSlides>0</HiddenSlides>
  <MMClips>0</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1</vt:i4>
      </vt:variant>
      <vt:variant>
        <vt:lpstr>Slide Titles</vt:lpstr>
      </vt:variant>
      <vt:variant>
        <vt:i4>355</vt:i4>
      </vt:variant>
    </vt:vector>
  </HeadingPairs>
  <TitlesOfParts>
    <vt:vector size="374" baseType="lpstr">
      <vt:lpstr>.VnTime</vt:lpstr>
      <vt:lpstr>Arial</vt:lpstr>
      <vt:lpstr>Arial Black</vt:lpstr>
      <vt:lpstr>Calibri</vt:lpstr>
      <vt:lpstr>Calibri Light</vt:lpstr>
      <vt:lpstr>Cambria</vt:lpstr>
      <vt:lpstr>Courier New</vt:lpstr>
      <vt:lpstr>Lucida Console</vt:lpstr>
      <vt:lpstr>Symbol</vt:lpstr>
      <vt:lpstr>Times New Roman</vt:lpstr>
      <vt:lpstr>Wingdings</vt:lpstr>
      <vt:lpstr>Office Theme</vt:lpstr>
      <vt:lpstr>Network</vt:lpstr>
      <vt:lpstr>1_Network</vt:lpstr>
      <vt:lpstr>2_Network</vt:lpstr>
      <vt:lpstr>1_Pixel</vt:lpstr>
      <vt:lpstr>3_Network</vt:lpstr>
      <vt:lpstr>4_Network</vt:lpstr>
      <vt:lpstr>Document</vt:lpstr>
      <vt:lpstr>Chương 1</vt:lpstr>
      <vt:lpstr>Nội dung</vt:lpstr>
      <vt:lpstr>Các phương pháp lập trình</vt:lpstr>
      <vt:lpstr>Lập trình tuyến tính (Linear)</vt:lpstr>
      <vt:lpstr>Lập trình tuyến tính (Linear)</vt:lpstr>
      <vt:lpstr>Lập trình thủ tục/ cấu trúc (Procedure)</vt:lpstr>
      <vt:lpstr>Lập trình thủ tục/ cấu trúc (Procedure)</vt:lpstr>
      <vt:lpstr>Lập trình module</vt:lpstr>
      <vt:lpstr>Lập trình thủ tục, module</vt:lpstr>
      <vt:lpstr>Lập trình hướng đối tượng</vt:lpstr>
      <vt:lpstr>Lập trình hướng đối tượng</vt:lpstr>
      <vt:lpstr>Lập trình hướng đối tượng</vt:lpstr>
      <vt:lpstr>Lập trình hướng đối tượng</vt:lpstr>
      <vt:lpstr>Một số khái niệm</vt:lpstr>
      <vt:lpstr>Trừu tượng hóa (Abstraction)</vt:lpstr>
      <vt:lpstr>Trừu tượng hóa (Abstraction)</vt:lpstr>
      <vt:lpstr>Trừu tượng hóa (Abstraction)</vt:lpstr>
      <vt:lpstr>Trừu tượng hóa (Abstraction)</vt:lpstr>
      <vt:lpstr>Trừu tượng hóa (Abstraction)</vt:lpstr>
      <vt:lpstr>Trừu tượng hóa (Abstraction)</vt:lpstr>
      <vt:lpstr>Kiểu dữ liệu trừu tượng (ADT)</vt:lpstr>
      <vt:lpstr>Kiểu dữ liệu trừu tượng (ADT)</vt:lpstr>
      <vt:lpstr>Kiểu dữ liệu trừu tượng (ADT)</vt:lpstr>
      <vt:lpstr>Kiểu dữ liệu trừu tượng (ADT)</vt:lpstr>
      <vt:lpstr>Ví dụ ADT</vt:lpstr>
      <vt:lpstr>Ví dụ ADT</vt:lpstr>
      <vt:lpstr>Ví dụ ADT</vt:lpstr>
      <vt:lpstr>Ví dụ ADT</vt:lpstr>
      <vt:lpstr>Lập trình hướng đối tượng và ADT</vt:lpstr>
      <vt:lpstr>Đối tượng (object)</vt:lpstr>
      <vt:lpstr>PowerPoint Presentation</vt:lpstr>
      <vt:lpstr>Đối tượng (object)</vt:lpstr>
      <vt:lpstr>Đối tượng (object)</vt:lpstr>
      <vt:lpstr>Đối tượng (object)</vt:lpstr>
      <vt:lpstr>Thuộc tính &amp; phương thức</vt:lpstr>
      <vt:lpstr>Lớp (class)</vt:lpstr>
      <vt:lpstr>Thông điệp (message)</vt:lpstr>
      <vt:lpstr>Thông điệp (message)</vt:lpstr>
      <vt:lpstr>Tính đóng gói (Tính bao đóng) (Encapsulation)</vt:lpstr>
      <vt:lpstr>Tính đóng gói (Tính bao đóng) (Encapsulation)</vt:lpstr>
      <vt:lpstr>Các mối quan hệ của lớp</vt:lpstr>
      <vt:lpstr>Tính kế thừa (Inheritance)</vt:lpstr>
      <vt:lpstr>Tính kế thừa (Inheritance)</vt:lpstr>
      <vt:lpstr>Lớp trừu tượng (Abstract Class)</vt:lpstr>
      <vt:lpstr>Tính đa hình (Polymorphism)</vt:lpstr>
      <vt:lpstr>Tính đa hình (Polymorphism)</vt:lpstr>
      <vt:lpstr>Ưu điểm của OOP</vt:lpstr>
      <vt:lpstr>Các ngôn ngữ OOP</vt:lpstr>
      <vt:lpstr>Chương 2</vt:lpstr>
      <vt:lpstr>Nội dung</vt:lpstr>
      <vt:lpstr>Giới thiệu ngôn ngữ C++</vt:lpstr>
      <vt:lpstr>Mở rộng C++ so với C</vt:lpstr>
      <vt:lpstr>Từ khóa mới</vt:lpstr>
      <vt:lpstr>Dữ liệu, khai báo biến</vt:lpstr>
      <vt:lpstr>Chuyển kiểu</vt:lpstr>
      <vt:lpstr>Khả năng vào/ra mới</vt:lpstr>
      <vt:lpstr>Khả năng vào/ra mới</vt:lpstr>
      <vt:lpstr>Khả năng vào/ra mới</vt:lpstr>
      <vt:lpstr>Khả năng vào/ra mới</vt:lpstr>
      <vt:lpstr>Khả năng vào/ra mới</vt:lpstr>
      <vt:lpstr>Khả năng vào/ra mới</vt:lpstr>
      <vt:lpstr>Khả năng vào/ra mới</vt:lpstr>
      <vt:lpstr>Khả năng vào/ra mới</vt:lpstr>
      <vt:lpstr>Khả năng vào/ra mới</vt:lpstr>
      <vt:lpstr>Tham chiếu(Reference)</vt:lpstr>
      <vt:lpstr>Sự khác nhau giữa reference và pointer</vt:lpstr>
      <vt:lpstr>Sự khác nhau giữa reference và pointer</vt:lpstr>
      <vt:lpstr>Sự khác nhau giữa reference và pointer</vt:lpstr>
      <vt:lpstr>Hằng tham chiếu</vt:lpstr>
      <vt:lpstr>Truyền tham số cho hàm bằng con trỏ / tham chiếu</vt:lpstr>
      <vt:lpstr>Tham chiếu đến con trỏ</vt:lpstr>
      <vt:lpstr>Giá trị trả về của hàm là tham chiếu</vt:lpstr>
      <vt:lpstr>Giá trị trả về của hàm là tham chiếu</vt:lpstr>
      <vt:lpstr>Định nghĩa chồng hàm (Overloading function)</vt:lpstr>
      <vt:lpstr>Định nghĩa chồng hàm (Overloading function)</vt:lpstr>
      <vt:lpstr>Định nghĩa chồng hàm (Overloading function)</vt:lpstr>
      <vt:lpstr>Tham số ngầm định</vt:lpstr>
      <vt:lpstr>Quản lý bộ nhớ động</vt:lpstr>
      <vt:lpstr>Quản lý bộ nhớ động</vt:lpstr>
      <vt:lpstr>Quản lý bộ nhớ động</vt:lpstr>
      <vt:lpstr>Chương 3</vt:lpstr>
      <vt:lpstr>Nội dung</vt:lpstr>
      <vt:lpstr>Object(đối tượng)</vt:lpstr>
      <vt:lpstr>Object(đối tượng)</vt:lpstr>
      <vt:lpstr>Class(lớp)</vt:lpstr>
      <vt:lpstr>Khai báo Class(lớp)</vt:lpstr>
      <vt:lpstr>Khai báo Class(lớp)</vt:lpstr>
      <vt:lpstr>Ví dụ: Class(lớp)</vt:lpstr>
      <vt:lpstr>Ví dụ: Class(lớp)</vt:lpstr>
      <vt:lpstr>Tạo object(đối tượng)</vt:lpstr>
      <vt:lpstr>Ví dụ</vt:lpstr>
      <vt:lpstr>Ví dụ</vt:lpstr>
      <vt:lpstr>Ví dụ</vt:lpstr>
      <vt:lpstr>Chuẩn hóa mã nguồn</vt:lpstr>
      <vt:lpstr>Chuẩn hóa mã nguồn</vt:lpstr>
      <vt:lpstr>Ví dụ: Class(lớp)</vt:lpstr>
      <vt:lpstr>Các phương thức</vt:lpstr>
      <vt:lpstr>Phương thức khởi tạo (constructor)</vt:lpstr>
      <vt:lpstr>Phương thức khởi tạo (constructor)</vt:lpstr>
      <vt:lpstr>Phương thức khởi tạo (constructor)</vt:lpstr>
      <vt:lpstr>Phương thức khởi tạo (constructor)</vt:lpstr>
      <vt:lpstr>Một số phương thức khởi tạo</vt:lpstr>
      <vt:lpstr>Ví dụ</vt:lpstr>
      <vt:lpstr>Ví dụ</vt:lpstr>
      <vt:lpstr>Ví dụ</vt:lpstr>
      <vt:lpstr>Ví dụ</vt:lpstr>
      <vt:lpstr>Copy constructor</vt:lpstr>
      <vt:lpstr>Copy constructor</vt:lpstr>
      <vt:lpstr>Copy constructor</vt:lpstr>
      <vt:lpstr>Phương thức hủy đối tượng (destructor)</vt:lpstr>
      <vt:lpstr>Phương thức hủy đối tượng (destructor)</vt:lpstr>
      <vt:lpstr>Phương thức hủy đối tượng (destructor)</vt:lpstr>
      <vt:lpstr>Phương thức hủy đối tượng (destructor)</vt:lpstr>
      <vt:lpstr>Phương thức get/set</vt:lpstr>
      <vt:lpstr>Phương thức get/set</vt:lpstr>
      <vt:lpstr>Các thành phần tĩnh (static)</vt:lpstr>
      <vt:lpstr>Các thành phần tĩnh (static)</vt:lpstr>
      <vt:lpstr>Các thành phần tĩnh (static)</vt:lpstr>
      <vt:lpstr>Các thành phần tĩnh (static)</vt:lpstr>
      <vt:lpstr>Các thành phần tĩnh (static)</vt:lpstr>
      <vt:lpstr>Thành viên dữ liệu const</vt:lpstr>
      <vt:lpstr>Thành viên dữ liệu const</vt:lpstr>
      <vt:lpstr>Phương thức thành viên Const</vt:lpstr>
      <vt:lpstr>Phương thức thành viên Const</vt:lpstr>
      <vt:lpstr>Đối tượng hằng (const object)</vt:lpstr>
      <vt:lpstr>Đối tượng hằng (const object)</vt:lpstr>
      <vt:lpstr>Con trỏ this</vt:lpstr>
      <vt:lpstr>Sử dụng con trỏ this</vt:lpstr>
      <vt:lpstr>Sử dụng con trỏ this</vt:lpstr>
      <vt:lpstr>Sử dụng con trỏ this</vt:lpstr>
      <vt:lpstr>Friend</vt:lpstr>
      <vt:lpstr>Friend</vt:lpstr>
      <vt:lpstr>Hàm bạn (friend function)</vt:lpstr>
      <vt:lpstr>Hàm bạn (friend function)</vt:lpstr>
      <vt:lpstr>Hàm bạn (friend function)</vt:lpstr>
      <vt:lpstr>Hàm bạn (friend function)</vt:lpstr>
      <vt:lpstr>Hàm bạn(friend function)</vt:lpstr>
      <vt:lpstr>Hàm bạn (friend function)</vt:lpstr>
      <vt:lpstr>Lớp bạn (friend class)</vt:lpstr>
      <vt:lpstr>Lớp bạn (friend class)</vt:lpstr>
      <vt:lpstr>Nhận xét</vt:lpstr>
      <vt:lpstr>Operator Overloading</vt:lpstr>
      <vt:lpstr>Tài liệu đọc</vt:lpstr>
      <vt:lpstr>Operator Overloading</vt:lpstr>
      <vt:lpstr>Giới thiệu</vt:lpstr>
      <vt:lpstr>Các toán tử của C++</vt:lpstr>
      <vt:lpstr>Các toán tử của C++.</vt:lpstr>
      <vt:lpstr>Các toán tử overload được</vt:lpstr>
      <vt:lpstr>Các toán tử không overload được</vt:lpstr>
      <vt:lpstr>Các hạn chế  đối với việc overload toán tử</vt:lpstr>
      <vt:lpstr>Lưu ý khi định nghĩa lại toán tử</vt:lpstr>
      <vt:lpstr>Cú pháp của Operator Overloading</vt:lpstr>
      <vt:lpstr>Cú pháp của Operator Overloading</vt:lpstr>
      <vt:lpstr>Cú pháp của Operator Overloading</vt:lpstr>
      <vt:lpstr>Cú pháp của Operator Overloading</vt:lpstr>
      <vt:lpstr>Toán tử là hàm thành viên</vt:lpstr>
      <vt:lpstr>Phép gán "="</vt:lpstr>
      <vt:lpstr>Phép gán "="</vt:lpstr>
      <vt:lpstr>Phép gán "="</vt:lpstr>
      <vt:lpstr>Toán tử là hàm toàn cục</vt:lpstr>
      <vt:lpstr>Làm việc với tính đóng gói</vt:lpstr>
      <vt:lpstr>friend</vt:lpstr>
      <vt:lpstr>Hàm friend </vt:lpstr>
      <vt:lpstr>Hàm friend </vt:lpstr>
      <vt:lpstr>Tại sao dùng toán tử toàn cục?</vt:lpstr>
      <vt:lpstr>Toán tử chèn (‘&lt;&lt;‘)</vt:lpstr>
      <vt:lpstr>Toán tử chèn ("&lt;&lt;")</vt:lpstr>
      <vt:lpstr>Toán tử chèn ("&lt;&lt;")</vt:lpstr>
      <vt:lpstr>Phép tăng ("++")</vt:lpstr>
      <vt:lpstr>Phép tăng ("++")</vt:lpstr>
      <vt:lpstr>Phép tăng ("++")</vt:lpstr>
      <vt:lpstr>Tham số và kiểu trả về</vt:lpstr>
      <vt:lpstr>Tham số và kiểu trả về</vt:lpstr>
      <vt:lpstr>Tham số và kiểu trả về</vt:lpstr>
      <vt:lpstr>Tham số và kiểu trả về</vt:lpstr>
      <vt:lpstr>Tham số và kiểu trả về</vt:lpstr>
      <vt:lpstr>Tham số và kiểu trả về</vt:lpstr>
      <vt:lpstr>Tham số và kiểu trả về</vt:lpstr>
      <vt:lpstr>Phương thức hay hàm toàn cục?</vt:lpstr>
      <vt:lpstr>Phương thức hay hàm toàn cục?</vt:lpstr>
      <vt:lpstr>Ví du: Kiểu Date</vt:lpstr>
      <vt:lpstr>PowerPoint Presentation</vt:lpstr>
      <vt:lpstr>PowerPoint Presentation</vt:lpstr>
      <vt:lpstr>PowerPoint Presentation</vt:lpstr>
      <vt:lpstr>PowerPoint Presentation</vt:lpstr>
      <vt:lpstr>PowerPoint Presentation</vt:lpstr>
      <vt:lpstr>PowerPoint Presentation</vt:lpstr>
      <vt:lpstr>date1.cpp (4 of 5)  </vt:lpstr>
      <vt:lpstr>PowerPoint Presentation</vt:lpstr>
      <vt:lpstr>PowerPoint Presentation</vt:lpstr>
      <vt:lpstr>fig08_12.cpp (2 of 2)  </vt:lpstr>
      <vt:lpstr>PowerPoint Presentation</vt:lpstr>
      <vt:lpstr>Đổi kiểu tự động Automatic type conversion</vt:lpstr>
      <vt:lpstr>Đổi kiểu tự động</vt:lpstr>
      <vt:lpstr>Đổi kiểu tự động - constructor</vt:lpstr>
      <vt:lpstr>Đổi kiểu tự động - constructor</vt:lpstr>
      <vt:lpstr>Đổi kiểu tự động – toán tử</vt:lpstr>
      <vt:lpstr>Đổi kiểu tự động – toán tử</vt:lpstr>
      <vt:lpstr>Đổi kiểu tự động - đổi kiểu ẩn</vt:lpstr>
      <vt:lpstr>Đổi kiểu tự động</vt:lpstr>
      <vt:lpstr>Chương 4</vt:lpstr>
      <vt:lpstr>Nội dung</vt:lpstr>
      <vt:lpstr>Giới thiệu</vt:lpstr>
      <vt:lpstr>Giới thiệu</vt:lpstr>
      <vt:lpstr>Giới thiệu</vt:lpstr>
      <vt:lpstr>Ví dụ quá tải toán tử</vt:lpstr>
      <vt:lpstr>Ví dụ quá tải toán tử</vt:lpstr>
      <vt:lpstr>Ví dụ quá tải toán tử</vt:lpstr>
      <vt:lpstr>Hạn chế của quá tải toán tử</vt:lpstr>
      <vt:lpstr>Hạn chế của quá tải toán tử</vt:lpstr>
      <vt:lpstr>Cú pháp</vt:lpstr>
      <vt:lpstr>Gọi hàm toán tử</vt:lpstr>
      <vt:lpstr>Cài đặt toán tử được quá tải</vt:lpstr>
      <vt:lpstr>Số lượng tham số</vt:lpstr>
      <vt:lpstr>Cài đặt toán tử được quá tải</vt:lpstr>
      <vt:lpstr>Cài đặt toán tử bằng hàm thành viên</vt:lpstr>
      <vt:lpstr>Cài đặt toán tử bằng hàm bạn</vt:lpstr>
      <vt:lpstr>Cài đặt toán tử bằng hàm thành viên</vt:lpstr>
      <vt:lpstr>Cài đặt toán tử bằng hàm không thành viên</vt:lpstr>
      <vt:lpstr>PowerPoint Presentation</vt:lpstr>
      <vt:lpstr>PowerPoint Presentation</vt:lpstr>
      <vt:lpstr>PowerPoint Presentation</vt:lpstr>
      <vt:lpstr>Ví dụ: quá tải toán tử “=“</vt:lpstr>
      <vt:lpstr>Ví dụ: quá tải toán tử “+=“</vt:lpstr>
      <vt:lpstr>Ví dụ: quá tải toán tử “&lt;&lt;,&gt;&gt;“</vt:lpstr>
      <vt:lpstr>Chương 5</vt:lpstr>
      <vt:lpstr>Nội dung</vt:lpstr>
      <vt:lpstr>Giới thiệu – Tính chất kế thừa</vt:lpstr>
      <vt:lpstr>Giới thiệu – Tính chất kế thừa</vt:lpstr>
      <vt:lpstr>Giới thiệu – Tính chất kế thừa</vt:lpstr>
      <vt:lpstr>Giới thiệu – Tính chất kế thừa</vt:lpstr>
      <vt:lpstr>Giới thiệu – Tính chất kế thừa</vt:lpstr>
      <vt:lpstr>Base class và Derived class</vt:lpstr>
      <vt:lpstr>Base class và Derived class</vt:lpstr>
      <vt:lpstr>Base class và Derived class</vt:lpstr>
      <vt:lpstr>Xây dựng Derived class(lớp dẫn xuất)</vt:lpstr>
      <vt:lpstr>Ví dụ</vt:lpstr>
      <vt:lpstr>Ví dụ</vt:lpstr>
      <vt:lpstr>Ví dụ</vt:lpstr>
      <vt:lpstr>Ví dụ</vt:lpstr>
      <vt:lpstr>Ví dụ</vt:lpstr>
      <vt:lpstr>Ví dụ</vt:lpstr>
      <vt:lpstr>Thành viên “Protected”</vt:lpstr>
      <vt:lpstr>Thành viên “Protected”</vt:lpstr>
      <vt:lpstr>Thành viên “Protected”</vt:lpstr>
      <vt:lpstr>Thành viên “Protected”</vt:lpstr>
      <vt:lpstr>Thành viên “Protected”</vt:lpstr>
      <vt:lpstr>Các kiểu kế thừa</vt:lpstr>
      <vt:lpstr>Public Inheritance</vt:lpstr>
      <vt:lpstr>Protected Inheritance</vt:lpstr>
      <vt:lpstr>Private Inheritance</vt:lpstr>
      <vt:lpstr>Public/Protected/Private Inheritance</vt:lpstr>
      <vt:lpstr>Kiểu thừa kế dựa trên cấu trúc</vt:lpstr>
      <vt:lpstr>Hàm tạo và hàm hủy</vt:lpstr>
      <vt:lpstr>Hàm tạo và hàm hủy</vt:lpstr>
      <vt:lpstr>Hàm tạo và hàm hủy</vt:lpstr>
      <vt:lpstr>Ví dụ</vt:lpstr>
      <vt:lpstr>Ví dụ</vt:lpstr>
      <vt:lpstr>Định nghĩa lại phương thức (Method Overriding)</vt:lpstr>
      <vt:lpstr>Định nghĩa lại phương thức (Method Overriding)</vt:lpstr>
      <vt:lpstr>Đa kế thừa (Multiple Inheritance)</vt:lpstr>
      <vt:lpstr>Ví dụ</vt:lpstr>
      <vt:lpstr>Ví dụ</vt:lpstr>
      <vt:lpstr>Ví dụ</vt:lpstr>
      <vt:lpstr>Ví dụ</vt:lpstr>
      <vt:lpstr>Một số vấn đề với đa kế thừa</vt:lpstr>
      <vt:lpstr>Vấn đề: Trùng tên</vt:lpstr>
      <vt:lpstr>Vấn đề: Trùng tên</vt:lpstr>
      <vt:lpstr>Vấn đề: Trùng tên</vt:lpstr>
      <vt:lpstr>Vấn đề: Trùng tên</vt:lpstr>
      <vt:lpstr>Vấn đề: Xung đột kế thừa</vt:lpstr>
      <vt:lpstr>Vấn đề: Xung đột kế thừa</vt:lpstr>
      <vt:lpstr>Chương 6</vt:lpstr>
      <vt:lpstr>Minh hoạ Đa hình</vt:lpstr>
      <vt:lpstr>Nội dung</vt:lpstr>
      <vt:lpstr>Kế thừa</vt:lpstr>
      <vt:lpstr>Chuyển kiểu</vt:lpstr>
      <vt:lpstr>Ví dụ chuyển kiểu</vt:lpstr>
      <vt:lpstr>Ví dụ lớp Shape</vt:lpstr>
      <vt:lpstr>Ví dụ (t.t.) – Lớp Rectangle &amp; Triangle</vt:lpstr>
      <vt:lpstr>Ví dụ (t.t.) – Chương trình main</vt:lpstr>
      <vt:lpstr>Kết gán sớm và kết gán muộn</vt:lpstr>
      <vt:lpstr>Vấn đề kết gán sớm</vt:lpstr>
      <vt:lpstr>Tính đa hình</vt:lpstr>
      <vt:lpstr>Phương thức ảo – Hàm đa hình</vt:lpstr>
      <vt:lpstr>Giải pháp kết gán muộn</vt:lpstr>
      <vt:lpstr>Ví dụ</vt:lpstr>
      <vt:lpstr>Phương thức ảo thuần túy (Pure Virtual Functions)</vt:lpstr>
      <vt:lpstr>Lớp trừu tượng(Abstract Class)</vt:lpstr>
      <vt:lpstr>Chương 6</vt:lpstr>
      <vt:lpstr>Case Study: Payroll System Using Polymorphism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Concrete Derived Class SalariedEmployee (cont.)</vt:lpstr>
      <vt:lpstr>PowerPoint Presentation</vt:lpstr>
      <vt:lpstr>PowerPoint Presentation</vt:lpstr>
      <vt:lpstr>Concrete Derived Class SalariedEmployee (cont.)</vt:lpstr>
      <vt:lpstr>Another Concrete Derived Class CommissionEmployee</vt:lpstr>
      <vt:lpstr>PowerPoint Presentation</vt:lpstr>
      <vt:lpstr>PowerPoint Presentation</vt:lpstr>
      <vt:lpstr>PowerPoint Presentation</vt:lpstr>
      <vt:lpstr>PowerPoint Presentation</vt:lpstr>
      <vt:lpstr>PowerPoint Presentation</vt:lpstr>
      <vt:lpstr>PowerPoint Presentation</vt:lpstr>
      <vt:lpstr>Indirect Concrete Derived Class BasePlusCommissionEmployee</vt:lpstr>
      <vt:lpstr>PowerPoint Presentation</vt:lpstr>
      <vt:lpstr>PowerPoint Presentation</vt:lpstr>
      <vt:lpstr>PowerPoint Presentation</vt:lpstr>
      <vt:lpstr>PowerPoint Presentation</vt:lpstr>
      <vt:lpstr>PowerPoint Presentation</vt:lpstr>
      <vt:lpstr>Demonstrating Polymorphic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Polymorphic Processing (cont.)</vt:lpstr>
      <vt:lpstr>Polymorphic Processing (cont.)</vt:lpstr>
      <vt:lpstr>Polymorphic Processing (cont.)</vt:lpstr>
      <vt:lpstr>Chương 7</vt:lpstr>
      <vt:lpstr>Nội dung</vt:lpstr>
      <vt:lpstr>Giới thiệu</vt:lpstr>
      <vt:lpstr>Khuôn mẫu hàm(Function Template)</vt:lpstr>
      <vt:lpstr>Khuôn mẫu hàm(Function Template)</vt:lpstr>
      <vt:lpstr>Khuôn mẫu hàm(Function Template)</vt:lpstr>
      <vt:lpstr>Khuôn mẫu hàm(Function Template)</vt:lpstr>
      <vt:lpstr>Khuôn mẫu hàm(Function Template)</vt:lpstr>
      <vt:lpstr>Ví dụ 1</vt:lpstr>
      <vt:lpstr>Ví dụ 2: Sử dụng khuôn mẫu hàm với kiểu dữ liệu lớp</vt:lpstr>
      <vt:lpstr>Ví dụ 3: Khuôn mẫu hàm với nhiều tham số kiểu dữ liệu</vt:lpstr>
      <vt:lpstr>Hạn chế của khuôn mẫu hàm</vt:lpstr>
      <vt:lpstr>Hạn chế của khuôn mẫu hàm</vt:lpstr>
      <vt:lpstr>Khuôn mẫu lớp(Class Template)</vt:lpstr>
      <vt:lpstr>Khuôn mẫu lớp(Class Template)</vt:lpstr>
      <vt:lpstr>Khuôn mẫu lớp(Class Template)</vt:lpstr>
      <vt:lpstr>Ví dụ:  My_List.h</vt:lpstr>
      <vt:lpstr>Ví dụ:  My_List.cpp</vt:lpstr>
      <vt:lpstr>Ví dụ:  main.cpp</vt:lpstr>
      <vt:lpstr>Ví dụ:  main.cpp</vt:lpstr>
      <vt:lpstr>Khai báo bạn bè của khuôn mẫu lớp</vt:lpstr>
      <vt:lpstr>Khai báo bạn bè của khuôn mẫu lớp</vt:lpstr>
      <vt:lpstr>Tham số biểu thức trong khuôn mẫu lớp</vt:lpstr>
      <vt:lpstr>Tham số biểu thức trong khuôn mẫu lớp</vt:lpstr>
      <vt:lpstr>Phép gán giữa các đối tượng của các lớp thể hiện</vt:lpstr>
      <vt:lpstr>Standard Template Library (STL)</vt:lpstr>
      <vt:lpstr>Ví dụ: Lớp Vector</vt:lpstr>
      <vt:lpstr>Ví dụ: Lớp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dc:title>
  <dc:creator>Bảo Trần</dc:creator>
  <cp:lastModifiedBy>Huỳnh Nguyễn Quốc Bảo-CN22CLCA</cp:lastModifiedBy>
  <cp:revision>16</cp:revision>
  <dcterms:created xsi:type="dcterms:W3CDTF">2023-11-02T02:55:41Z</dcterms:created>
  <dcterms:modified xsi:type="dcterms:W3CDTF">2024-11-30T07:38:48Z</dcterms:modified>
</cp:coreProperties>
</file>